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90599" y="1394500"/>
            <a:ext cx="59463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тканей растения под микроскопом: ключевые темы
</a:t>
            </a:r>
            <a:endParaRPr lang="en-US" sz="3087" dirty="0"/>
          </a:p>
        </p:txBody>
      </p:sp>
      <p:sp>
        <p:nvSpPr>
          <p:cNvPr id="6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строения и функций растительных тканей с помощью микроскопа для понимания биологии растений.
</a:t>
            </a:r>
            <a:endParaRPr lang="en-US" sz="1377" dirty="0"/>
          </a:p>
        </p:txBody>
      </p:sp>
      <p:sp>
        <p:nvSpPr>
          <p:cNvPr id="7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изучения растительных тканей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ткани формируют органы, обеспечивают рост, питание и защиту. Микроскопия раскрывает их клеточную структуру, помогая понять жизненные процессы растений на глубинном уровне.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классификация растительных тканей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ткань — это группа клеток с одинаковым строением и общей функцией, объединяющих органы растения.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ткани — паренхима и хлоренхима — отвечают за фотосинтез и запас питательных веществ.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Покровные ткани включают эпидерму и пробку, защищая растения от внешних воздействий и потерь влаги.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Проводящие, механические и образовательные ткани обеспечивают транспорт веществ, упругость и рост растения.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и детализация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Световой микроскоп позволяет увеличивать изображение клеток от 40 до 1000 раз, открывая детали, невидимые невооружённым глазом. Это способствует глубокому изучению внутренних структур.
</a:t>
            </a:r>
            <a:endParaRPr lang="en-US" sz="1166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Конструктивные элементы микроскопа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составляющими микроскопа являются окуляр для зрения, объектив, предметный столик для образца, источник света и фокусировочный механизм, обеспечивающий чёткое изображение.
</a:t>
            </a:r>
            <a:endParaRPr lang="en-US" sz="1096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микропрепаратов растений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 микропрепаратов листьев и стеблей демонстрируют разнообразие клеточных структур, что подтверждает эффективность школьных микроскопов в изучении биологии растений.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Микроскоп: ключевой инструмент для изучения тканей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приготовления микропрепарата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442636" y="2939621"/>
            <a:ext cx="15897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материала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свежий лист растения для получения качественного среза, ведь свежесть влияет на сохранность клеточных структур.
</a:t>
            </a:r>
            <a:endParaRPr lang="en-US" sz="1173" dirty="0"/>
          </a:p>
        </p:txBody>
      </p:sp>
      <p:sp>
        <p:nvSpPr>
          <p:cNvPr id="10" name="Text 2"/>
          <p:cNvSpPr txBox="1"/>
          <p:nvPr/>
        </p:nvSpPr>
        <p:spPr>
          <a:xfrm>
            <a:off x="2106243" y="2939621"/>
            <a:ext cx="15897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срез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 срежьте лист тонким лезвием или иглой, чтобы получить прозрачный слой для хорошей проходимости света.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780925" y="2939621"/>
            <a:ext cx="15897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Окрашивание препарата
</a:t>
            </a:r>
            <a:pPr algn="ctr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каплю воды или красителя, например, метиленового синего или йода, для выделения клеточных компонентов.
</a:t>
            </a:r>
            <a:endParaRPr lang="en-US" sz="1079" dirty="0"/>
          </a:p>
        </p:txBody>
      </p:sp>
      <p:sp>
        <p:nvSpPr>
          <p:cNvPr id="12" name="Text 4"/>
          <p:cNvSpPr txBox="1"/>
          <p:nvPr/>
        </p:nvSpPr>
        <p:spPr>
          <a:xfrm>
            <a:off x="5455607" y="2939621"/>
            <a:ext cx="1589679" cy="1341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Накрытие и удаление лишней жидкости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Покройте срез покровным стеклом, осторожно удалите излишки жидкости, чтобы избежать пузырьков воздуха.
</a:t>
            </a:r>
            <a:endParaRPr lang="en-US" sz="1163" dirty="0"/>
          </a:p>
        </p:txBody>
      </p:sp>
      <p:sp>
        <p:nvSpPr>
          <p:cNvPr id="13" name="Text 5"/>
          <p:cNvSpPr txBox="1"/>
          <p:nvPr/>
        </p:nvSpPr>
        <p:spPr>
          <a:xfrm>
            <a:off x="7152441" y="2939621"/>
            <a:ext cx="15897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под микроскопом
</a:t>
            </a:r>
            <a:pPr algn="ctr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Разместите препарат на предметном столике микроскопа и отрегулируйте фокус для детального изучения строения тканей.
</a:t>
            </a:r>
            <a:endParaRPr lang="en-US" sz="1065" dirty="0"/>
          </a:p>
        </p:txBody>
      </p:sp>
      <p:sp>
        <p:nvSpPr>
          <p:cNvPr id="14" name="Text 6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Покровные ткани: функции и строение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Покровные ткани — эпидерма и пробка — создают защитный слой, предотвращая потерю влаги и защищая от внешних повреждений.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Эпидерма состоит из плотно прилегающих живых клеток, обычно лишённых хлоропластов, что отличает её от фотосинтезирующих тканей.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Устьица в эпидерме регулируют газообмен и испарение воды, поддерживая физиологический баланс растения.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Микрофотография эпидермы листа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демонстрирует вытянутые клетки эпидермы с хорошо видимыми устьицами, окружёнными двумя замыкающими клетками, регулирующими их открытие и закрытие.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фото чётко просматриваются контуры клеток, мембраны, межклеточные стенки и ядро, а также волоски, которые присутствуют на молодых листьях и выполняют защитную функцию.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Паренхима состоит из округлых клеток с тонкими стенками и межклетниками, обеспечивающими эффективный газообмен и накопление питательных веществ.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Хлоренхима содержит множество хлоропластов с хлорофиллом, осуществляющих фотосинтез и расположена преимущественно ближе к поверхности листа.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Паренхимные клетки наполнены соком и органоидами, что позволяет выполнять функции хранения воды и веществ, необходимых растению.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Гибкая структура обеих тканей обеспечивает обмен веществ и способствует адаптации растения к окружающим условиям.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основных тканей: паренхима и хлоренхима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74" y="1461227"/>
            <a:ext cx="4008772" cy="21922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2111" y="1461227"/>
            <a:ext cx="4008772" cy="21922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особенности хлоренхимы под микроскопом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6" y="3807502"/>
            <a:ext cx="4008772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Зеленые хлоропласты и их расположение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хлоренхимы содержат обилие зеленых хлоропластов, которые располагаются вдоль клеточных стенок или равномерно по цитоплазме, способствуя эффективному фотосинтезу.
</a:t>
            </a:r>
            <a:endParaRPr lang="en-US" sz="994" dirty="0"/>
          </a:p>
        </p:txBody>
      </p:sp>
      <p:sp>
        <p:nvSpPr>
          <p:cNvPr id="12" name="Text 3"/>
          <p:cNvSpPr txBox="1"/>
          <p:nvPr/>
        </p:nvSpPr>
        <p:spPr>
          <a:xfrm>
            <a:off x="4712111" y="3807502"/>
            <a:ext cx="4008772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Межклеточные пространства и внутренние 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Межклетники между хлоренхимными клетками обеспечивают доступ воздуха. Иногда видны ядра и вакуоли, наполненные клеточным соком, поддерживающие жизнедеятельность клеток.
</a:t>
            </a:r>
            <a:endParaRPr lang="en-US" sz="99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размеров клеток растительных тканей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клеток сильно различается в зависимости от типа ткани, что отражает их специализированные функции.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клетки паренхимы связаны с накоплением веществ, тогда как мелкие клетки эпидермы служат защитной функцией.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6 класса, 2023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ткани: особенности ксилемы и флоэмы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состоит из мёртвых, вытянутых сосудов и трахеид с одревесневшими стенками, по которым вода и минеральные вещества поднимаются вверх от корней к листьям.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строение сосудов ксилемы позволяет им выдерживать давление и обеспечивать непрерывный ток жидкости в растении по капиллярному принципу.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 включает живые ситовидные трубки и клетки-спутники, эти структуры обеспечивают транспорт органических веществ, особенно сахаров, от листьев ко всем органам растения.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 адаптирована для перемещения питательных веществ в разные направления, поддерживает жизнедеятельность растительных тканей и способствует росту и развитию растения.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01" y="1454089"/>
            <a:ext cx="2334607" cy="30453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Микрофотография проводящих тканей (ксилема и флоэма)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016175" y="1705331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микрофотографии среза стебля хорошо видны округлые сосуды ксилемы с толстыми, одревесневшими стенками, что обеспечивает их прочность. Между ними расположены вытянутые клетки флоэмы с тонкими стенками.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16175" y="3372206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форме и толщине стенок позволяют легко различать ксилему и флоэму под микроскопом. Основная ткань, находящаяся рядом, состоит из более тонкостенных и менее специализированных клеток.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Механические ткани: строение колленхимы и склеренхимы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Колленхима состоит из живых клеток с утолщёнными углами, которые придают молодым органам растения гибкость и упругость, что важно для их роста и защиты от повреждений.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Склеренхима образована одревесневшими мёртвыми клетками с толстыми стенками, формируют жёсткие волокна и оболочки, повышая механическую прочность взрослых частей растения.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Механические ткани обеспечивают устойчивость растения к ветру и механическим воздействиям, выполняя функцию каркаса и предотвращая поломку стеблей и листьев.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342667"/>
            <a:ext cx="3916500" cy="1862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159" y="1342681"/>
            <a:ext cx="3916490" cy="18626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67555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Массивные клетки с характерными утолщениями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667555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микроскопом видны крупные, плотно прилегающие клетки колленхимы с характерными утолщениями по углам. Такое строение обеспечивает прочность и позволяет ткани сохранять эластичность при движениях растения.
</a:t>
            </a:r>
            <a:endParaRPr lang="en-US" sz="1148" dirty="0"/>
          </a:p>
        </p:txBody>
      </p:sp>
      <p:sp>
        <p:nvSpPr>
          <p:cNvPr id="10" name="Text 2"/>
          <p:cNvSpPr txBox="1"/>
          <p:nvPr/>
        </p:nvSpPr>
        <p:spPr>
          <a:xfrm>
            <a:off x="4960629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и структура клеточного содержимого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60629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колленхимы расположены под эпидермой и содержат живое плотное содержимое с крупными ядрами. Часто ядра находятся у стенок, что хорошо заметно при микроскопическом исследовании срезов.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колленхимы стебля под микроскопом
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45" y="1588227"/>
            <a:ext cx="3353942" cy="2670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5–10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миллионов новых клеток образуется ежесуточно в активных меристемах, что обеспечивает непрерывный рост и регенерацию растений.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ботанике, 7 класс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Меристемы отвечают за образование новых клеток, обеспечивая развитие органов и восстановление повреждённых участков растения.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микроскопического исследования тканей
</a:t>
            </a:r>
            <a:pPr algn="l" indent="0" marL="0">
              <a:lnSpc>
                <a:spcPct val="100000"/>
              </a:lnSpc>
              <a:buNone/>
            </a:pPr>
            <a:r>
              <a:rPr lang="en-US" sz="102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подготовки и наблюдения микропрепаратов растений
</a:t>
            </a:r>
            <a:endParaRPr lang="en-US" sz="2041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Покровные ткани обеспечивают защиту растений от внешних повреждений и регулируют водный обмен с окружающей средой, поддерживая гомеостаз растения.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ткани участвуют в фотосинтезе, накоплении питательных веществ и обеспечивают органические вещества для жизнедеятельности растения.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ткани отвечают за транспорт воды, минеральных веществ и продуктов фотосинтеза ко всем частям растения, поддерживая их жизнедеятельность.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Механические ткани придают растению прочность и гибкость, защищая от механических воздействий, а меристемы отвечают за рост и восстановление данных тканей.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отличия основных типов тканей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8832" y="1611696"/>
            <a:ext cx="2973981" cy="25330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Сравнительная характеристика тканей растения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особенности клеток, их функции и типичные места расположения в растении.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клеток тесно связано с выполняемыми функциями, что позволяет ткани эффективно выполнять свои задачи.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6 класс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микроскопии растений в жизни и науке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Микроскопия помогает выявлять болезни растений на ранних этапах, что важно для сельского хозяйства и сохранения урожая.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науке микроскопическое изучение способствует пониманию процессов роста, развития и селекции новых сортов растений с нужными свойствами.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обучении и домашнем использовании микроскопия расширяет познания о растениях, развивает наблюдательность и интерес к биологии у школьников.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65" y="238186"/>
            <a:ext cx="4274640" cy="470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3650" y="1394500"/>
            <a:ext cx="3918300" cy="146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86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микроскопического изучения тканей растений
</a:t>
            </a:r>
            <a:endParaRPr lang="en-US" sz="2886" dirty="0"/>
          </a:p>
        </p:txBody>
      </p:sp>
      <p:sp>
        <p:nvSpPr>
          <p:cNvPr id="7" name="Text 1"/>
          <p:cNvSpPr txBox="1"/>
          <p:nvPr/>
        </p:nvSpPr>
        <p:spPr>
          <a:xfrm>
            <a:off x="513650" y="2993343"/>
            <a:ext cx="3918300" cy="7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тканей под микроскопом раскрывает их сложное строение и функции, развивая у учащихся навыки наблюдения и давая представление о биологических процессах растений.
</a:t>
            </a:r>
            <a:endParaRPr lang="en-US" sz="123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2026-05-07T10:11:05Z</dcterms:created>
  <dcterms:modified xsi:type="dcterms:W3CDTF">2026-05-07T10:11:05Z</dcterms:modified>
</cp:coreProperties>
</file>