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слова: как они образуются и пишутся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разбирать сложные слова и писать их без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 учебниках, сказках и вокруг нас. Они помогают назвать один предмет коротко и точно, а ещё учат замечать две основы, соединительные буквы и опасные места в написании.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третьекласснику знать сложные слова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сложном слове обычно соединяются два корня, и каждый из них сохраняет своё значение. Поэтому слово можно «разобрать» по частям и лучше понять его смысл.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слове пароход слышны значения пар и ходить, а в слове лесовоз — лес и возить. Части помогают догадаться, что обозначает слово.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словно собрано из двух маленьких слов. Если заметить оба корня, легче понять написание и не перепутать похожие слова.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сложное слово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гласные о и 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о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сложных слов часто появляется соединительная гласная о. Она помогает соединить корни в словах лесоруб, водопровод, самолёт. После твёрдых согласных эта буква встречается очень часто.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е обычно пишется после мягких согласных, шипящих и ц: земледелец, звездочёт, пешеход. Она не меняет смысл слова, а только помогает правильно соединить его части.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14435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3606" y="14435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775" y="1443500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понятие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слова, которые называют один предмет или явление: самокат, пылесос, водопад. Между их частями нет ни пробела, ни дефиса.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такие слова нельзя проверить только по слуху. Их написание лучше запоминать и сверять по словарю, чтобы не допустить досадную ошибку.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без остановки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стало привычным названием одного предмета, оно обычно пишется слитно. Так читать и писать его намного удобнее, чем из двух отдельных частей.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пишутся слитно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прочитать слово целиком и попробовать понять его смысл. Если в нём скрыты два значения, значит, перед нами сложное слово с двумя корнями.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снегопад можно увидеть снег и падать, в слове водовоз — вода и возить. В слове пешеход спрятаны смысловые части пешком и ходить.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смысловой разбор помогает не только найти корни, но и объяснить написание. Когда части слова понятны, орфография перестаёт казаться загадкой.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два корня в слове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сложное слово перед записью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памятка помогает заметить корни, соединительные буквы и трудные места в написании.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ё в сложных и трудных словах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ё помогает правильно прочитать слово и сразу увидеть ударение: звёздочка, пчёлка, шофёр, чёрный. После шипящих она часто пишется под ударением и звучит очень отчётливо.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тетрадях вместо ё по привычке пишут е. Тогда слово выглядит знакомо, но написано неверно. Поэтому важно внимательно всматриваться в букву и не торопиться.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части рядом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появляется, когда части слова соединяются особым способом и не сливаются в одно целое.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повтор или оттенок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пишутся слова с повтором и некоторые составные названия: чуть-чуть, бело-синий, северо-западный.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одно целое на письме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помогает сразу понять, что это не два отдельных слова, а одно сочетание с особым написанием.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пишутся через дефис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слова, которые не подчиняются общему правилу и требуют особого внимания: пол-яблока, пол-леса. В них важно заметить, как именно соединяются части.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другие трудные формы: из-под, кое-как. Их лучше не писать наугад, а сверять с образцом в учебнике или словаре.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любят путать даже старательные ученики. Поэтому правило здесь простое: если есть сомнение, лучше остановиться и проверить написание спокойно.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случаи, которые нужно запомнить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«о» и «е» меняются местами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лесоруб легко потерять соединительную гласную и написать лишнюю букву или совсем её пропустить. Так же часто ошибаются в словах землекоп и пешеход, если быстро прочитать их по слогам, а не по частям.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«ё» любит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трёхэтажный, шофёр и звёздочка требуют особенно внимательного чтения. Если вместо ё написать е, слово сразу выглядит иначе и может прозвучать неверно. Поэтому полезно медленно проговаривать трудное место перед записью.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Дефис, который легко забыть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ошибка прячется не в букве, а в знаке. В слове бело-синий нужен дефис, а в слове водопад — нет. Если торопиться, можно соединить части неправильно и изменить написание всего слова.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буквы чаще всего спотыкаются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431" y="523600"/>
            <a:ext cx="16743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687" y="2770325"/>
            <a:ext cx="200925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Собирается из двух смыслов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слово похоже на маленький конструктор: его части сохраняют свой смысл. Вместе они образуют новое название, которое нельзя читать только по первой половине.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предметы — разные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 и лесоруб связаны с лесом, но это разные профессии. Пар и пароход тоже не одно и то же: одно слово называет явление, другое — предмет.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помогает не 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понять, что обозначает всё слово целиком, легче выбрать правильную букву и написание. Тогда слово перестаёт быть загадкой и становится понятным по частям.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сложное слово нужно понимать целиком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написание сложного слова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рассуждать по шагам: сначала смысл, потом буквы и знак между частями слова.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забывают вторую часть слова и пишут лесруб вместо лесоруб. Так бывает, когда слово читают слишком быстро и не замечают, что внутри спрятаны два корня.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3 класса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связана с буквой ё. В словах самолёт и трёхэтажный её иногда заменяют на е, потому что так проще написать наспех, но написание становится неверным.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пропадает соединительная гласная, и тогда слово выглядит обрезанным. В слове землекоп или водопад важно увидеть обе части, иначе можно пропустить нужную букву между корнями.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выбор дефиса. В слове пол-яблока без него не обойтись, а в слове бело-синий он тоже нужен. Главное — не угадывать, а проверять спокойнее.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подсказка на полке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 подсказывает, как слово пишется по-настоящему, даже если оно кажется знакомым. Стоит заглянуть в него, и сомнительная буква уже не путает, а помогает найти верный ответ.
</a:t>
            </a:r>
            <a:endParaRPr lang="en-US" sz="1196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тетрадью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сомневается в слове пешеход или водопровод, словарь становится настоящим помощником. Он показывает правильную форму и учит не доверять первому предположению, особенно если слово пишется непросто.
</a:t>
            </a:r>
            <a:endParaRPr lang="en-US" sz="1196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и дома, и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пригодится на уроке русского языка, во время домашней работы и при подготовке к диктанту. Он помогает запомнить слова землепашец и северо-западный без лишних ошибок и лишней спешки.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проверить сложное слово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3325" y="11689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2925" y="1168905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0981" y="1162275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сложные слова вокруг нас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листопад и снегопад точно называют явления в природе. Они помогают быстро описать то, что происходит вокруг, без длинного объяснения.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технике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Самосвал, водопровод и светофор — удобные названия для машин и устройств. Такие слова делают речь точной и помогают сразу понять, о чём идёт разговор.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учебниках и на уроках часто встречаются слова пешеход, землекоп и книгочей. Они расширяют словарный запас и делают задания интереснее для внимательного читателя.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тоже нужны сложные слова: пароход, пылесос, самокат. Они называют знакомые предметы одним коротким словом и экономят время, когда мы говорим.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перед записью сложного слова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не спешить и увидеть в слове все важные части.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слово из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раздать карточки с частями слов и предложить собрать лесоруб, водопад и пешеход. Такая игра помогает увидеть корни, соединительную гласную и смысл слова без скучной зубрёжки.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лишнюю букву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искать ошибку в словах с буквой ё и в словах с дефисом, например в бело-синий. Ребёнок быстрее запоминает написание, когда сам замечает лишнюю или пропущенную букву.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Играем и закрепляем правило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слово чаще всего состоит из двух корней, и каждый корень приносит своё значение. Поэтому сначала полезно понять смысл слова, а уже потом думать о написании.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буквы о и е стоят между частями слова и помогают им соединиться. После твёрдых согласных чаще пишется о, а после мягких, шипящих и ц чаще появляется 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обозначает один предмет или одно явление, его обычно пишут слитно. Когда части равноправны или повторяются, часто нужен дефис, чтобы показать особое соединение.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написание кажется трудным, лучше не гадать, а открыть словарь. Он поможет проверить букву, знак или целое слово и убережёт от смешной ошибки.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о сложных словах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становятся понятнее, если смотреть внимательно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 знаешь, что сложное слово можно разобрать по корням, соединительным буквам и знакам. Если читать спокойно и проверять сомнительные места, писать такие слова становится гораздо легче.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2026-05-22T01:32:24Z</dcterms:created>
  <dcterms:modified xsi:type="dcterms:W3CDTF">2026-05-22T01:32:24Z</dcterms:modified>
</cp:coreProperties>
</file>