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Шаги к вашей карьере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построения профессиональной траектории от самопознания до глобальных изменений.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планирование помогает осознанно выбрать путь, адаптироваться к рынку труда и чаще найти работу по специальности уже после школы.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планировать карьеру с ранних лет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собственных интересов и ценностей помогает выбрать подходящую профессию, что снижает риск неправильного выбора образовательного пути.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сильных и слабых сторон позволяет понять, какие навыки стоит развивать для будущей карьеры и какие профессии будут максимально соответствовать личным качествам.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Осознанность в понимании мотивации и моделей мышления формирует базу для эффективного карьерного планирования, способствуя целенаправленному развитию.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Самопознание как стартовый шаг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613" y="1162275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профориентации: тесты и опросники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MBTI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тип личности, помогает понять предпочтения в работе и взаимодействии с людьми, что облегчает выбор профессионального направления.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Опросник Рииасека (RIASEC)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Классифицирует склонности к шести основным типам профессий: реалистический, исследовательский, художественный, социальный, предприимчивый и конвенциональный.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Профдиагностические тесты центров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методики с учётом рынка труда, позволяющие оценить способности и предложить конкретные пути развития и востребованные профессии.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российские методики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инструменты обеспечивают комплексный анализ личностных и профессиональных характеристик с учётом национальных особенностей рынка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 IT-специалистов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стимулирует потребность в программистах, аналитиках данных и кибербезопасности. Эти профессии обеспечивают устойчивое развитие в разных отраслях.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гибридных профессий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по робототехнике, биоинформатики и специалисты по устойчивому развитию объединяют знания из разных дисциплин, что требует адаптивности и междисциплинарного мышления.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цифровой грамотности и социальных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технических знаний, всё более востребованы умения работать в команде, критическое мышление и возможность быстро обучаться новым технологиям.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на рынке труда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отражают рост спроса на цифровые и инженерные компетенции на фоне отраслевых трансформаций.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показывает устойчивый интерес работодателей к специалистам с техническими навыками и медицинского профиля.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rabota.ru, hh.ru, 2024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Востребованные профессии в России: 2024 год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краткосрочных целей помогает сконцентрироваться на конкретных навыках и знаниях, необходимых для ближайшего этапа карьерного роста.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профессиональных целей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цели задают направление развития и обеспечивают мотивацию для постоянного обучения и совершенствования компетенций.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SMART гарантирует, что цели будут конкретными, измеримыми, достижимыми, релевантными и ограниченными по времени.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цели позволяют объективно оценивать прогресс и своевременно корректировать план действий для достижения успешной карьеры.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маршруты после школы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варианты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 в вузе и среднее профессиональное в колледже остаются классическими путями развития, дополняемые онлайн-курсами и программами допобразования для гибкости обучения.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выбора образовательного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профессиональной направленности, возможности практической подготовки, финансовых условий и географического расположения учебных заведений.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40163"/>
            <a:ext cx="3832800" cy="14823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получения образования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параметры разных форм образования, важные при выборе оптимального пути развития карьеры.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 позволяет быстро получать навыки при высокой самомотивации, колледжи обеспечивают практический опыт, вузы дают глубокие знания и перспективы трудоустройства.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РФ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Коммуникабельность и умение работать в команде создают условия для эффективного взаимодействия и решения задач в профессиональной среде.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эмоциональный интеллект помогают принимать взвешенные решения и успешно адаптироваться к изменениям в рабочем процессе.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Стрессоустойчивость и способность к обучению повышают устойчивость к профессиональным вызовам и способствуют карьерному росту.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soft skills на успех в карьере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 профильных курсах и участие в олимпиадах позволяют углубить профессиональные знания, демонстрировать уровень подготовки и повысить шансы на успешное трудоустройство.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Прохождение стажировок даёт практический опыт и знакомит с реальными рабочими процессами, что значительно улучшает уровень компетенций и понимание отрасли.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онлайн-сертификатов от авторитетных платформ, таких как Coursera, Stepik или Skillbox, подтверждает квалификацию и демонстрирует самостоятельность и стремление к развитию.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специализированного программного обеспечения и технологий способствует повышению конкурентоспособности выпускников в условиях быстро меняющегося рынка труда.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skills: развитие профессиональных компетенций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Волонтёрская деятельность способствует развитию ответственности, формированию важных социальных навыков и расширению круга профессиональных контактов для будущей карьеры.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Производственная практика позволяет применить теоретические знания на практике, улучшая понимание специфики профессии и увеличивая привлекательность кандидата для работодателей.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60% российских школьников включают волонтёрский опыт в резюме при поступлении в вузы, подчёркивая его значимость для формирования компетенций и имиджа.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 волонтёрство: вклад в карьеру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Нетворкинг и профессиональные контакты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олимпиадах, форумах и профессиональных сообществах помогает расширить круг знакомств, найти наставников и получать оперативную информацию о возможностях трудоустройства.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профессиональное общение способствует построению репутации, улучшению навыков коммуникации и укреплению доверия среди коллег и потенциальных работодателей.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Резюме должно кратко и лаконично отражать образование, опыт, достижения и ключевые навыки, выделяя уникальные качества кандидата.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эффективного резюме и портфолио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резюме подробностей о стажировках и дополнительных курсах усиливает впечатление о профессиональной подготовке и мотивации.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содержит конкретные проекты, публикации и сертификаты, демонстрирующие практические результаты и уровень компетенций.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структурированные документы облегчают работодателям оценку кандидата и увеличивают вероятность приглашения на собеседование.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подготовка включает анализ требований вакансии и информации о компании для выработки обоснованной самопрезентации.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собеседовании важно ясно и убедительно аргументировать выбор профессии, отвечать на вопросы честно и демонстрировать готовность к развитию.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условий работы требует внимательности и проявления инициативы, что свидетельствует о серьёзности и мотивации кандидата.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Собеседование: ключевые этапы и нюансы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недостаточной подготовкой и неправильным оформлением документов, что снижает шансы на успешный старт.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Уделение внимания каждому этапу поиска работы снижает риски и повышает вероятность удачного трудоустройства выпускников.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SuperJob,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при поиске первой работы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Наставники поддерживают школьников, помогая определить карьерные цели и разрабатывать индивидуальные планы развития, что повышает уверенность и эффективность выбора профессии.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консультанты проводят профессиональную диагностику и предлагают рекомендации по образованию и трудоустройству, обеспечивая структурированный и объективный подход к планированию карьеры.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наставничества и карьерных консультаций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построения карьерной траектории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взаимосвязи и последовательности действий для успешного профессионального развития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рынок труда меняется под воздействием технологий, экологии и социокультурных изменений, что требует гибкости от молодых специалистов.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будут работать в профессиях, которые сегодня ещё не существуют, что требует постоянного обучения и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ВОЗ
</a:t>
            </a:r>
            <a:endParaRPr lang="en-US" sz="104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Карьерный рост основан на осознанном выборе, постоянном развитии навыков и адаптации к динамичным условиям рынка, что позволяет успешно реализовать профессиональные планы и задачи.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ключевые шаги к профессиональному успеху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2026-05-07T21:51:21Z</dcterms:created>
  <dcterms:modified xsi:type="dcterms:W3CDTF">2026-05-07T21:51:21Z</dcterms:modified>
</cp:coreProperties>
</file>