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вероятностей в школьной алгебре: основные правила и 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вероятности складываются, а когда нужно вычитать пересечение.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находить вероятность события «хотя бы одно», оценивать случайные ситуации и решать задачи, где важно учитывать не только отдельные исходы, но и их общие части.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10 классе изучать сложение вероятностей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опыт, пространство исходов и событие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1425" y="1287530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действие, результат которого заранее нельзя предсказать точно: бросок кубика, вытягивание карты или выбор ученика из списка. Важно лишь то, что исходы можно перечислить.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48650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исходов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множество всех возможных результатов опыта. Например, для игрального кубика пространство исходов состоит из чисел 1, 2, 3, 4, 5 и 6.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05875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Событием называют любое подмножество пространства исходов. Если нас интересуют, например, чётные числа, то событие включает исходы 2, 4 и 6, но не остальные.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1425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P(A) показывает, насколько событие возможно, и принимает значения от 0 до 1. При равновозможных исходах она равна отношению благоприятных исходов к общему числу исходов.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448651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A∪B, A∩B и противоположное событие помогают точно описывать условия задачи. Они нужны, чтобы не путать объединение событий с их одновременным выполнением.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Несовместные события и их признак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не пересекаются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Несовместные события не могут произойти в одном и том же испытании. Если одно уже наступило, второе в этом же опыте исключается.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броске кубика события «выпало 2» и «выпало 5» несовместны: один и тот же результат не может одновременно быть двумя разными числами.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через пересечение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несовместных событий пересечение пусто, то есть A∩B = ∅. Это означает, что общих исходов у них нет и ничего вычитать не нужно.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для 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случае правило сложения упрощается: вероятность объединения равна сумме вероятностей отдельных событий. Это самый удобный вид формулы для первых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формулу сложения вероятностей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задач со словом «или» и проверкой совместимости событий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исхода на кубике одинаково вероятны, поэтому сумма двух одиночных вероятностей совпадает с вероятностью их объединения.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несовместных событий равно сумме вероятностей: 1/6 + 1/6 = 2/6.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кубике: как складываются вероятности
</a:t>
            </a:r>
            <a:endParaRPr lang="en-US" sz="224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Игральный кубик с шестью равновозможными исходами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2/3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вероятность события «выпало чётное число или 1» при броске кубика.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пересечение отсутствует, поэтому вероятность объединения равна простой сумме: 3/6 и 1/6 дают 4/6, то есть 2/3.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Равновозможные исходы игрального кубика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Совместимые события и пересечение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совпасть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Совместимые события способны произойти одновременно в одном испытании. Это значит, что один и тот же исход может входить сразу в оба события.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«выпала красная карта» и «выпала дама» совместимы: красная дама одновременно является и красной картой, и дамой.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двойного счёта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просто сложить вероятности таких событий, общие исходы будут учтены дважды. Поэтому сумма сама по себе не даёт правильный ответ.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вычитать пересечение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убрать повторный счёт общих исходов, из суммы вычитают вероятность пересечения. Именно это делает формулу точной для совместимых событий.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работает формула для стандартной колоды из 52 карт.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вычитается один раз, чтобы не считать красные дамы дважды; итоговая вероятность равна 7/13.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картами: красная карта, дама и красная дама
</a:t>
            </a:r>
            <a:endParaRPr lang="en-US" sz="2388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колода из 52 карт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 сложения вероятностей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37764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любых двух событий используют формулу P(A∪B)=P(A)+P(B)-P(A∩B). Она корректно работает и для совместимых, и для несовместимых случаев.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72482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события не могут произойти вместе, то пересечение равно нулю. Тогда общая формула сразу превращается в привычное правило сложения без вычитания.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07211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запись позволяет избежать двойного счёта общих исходов и служит основной формулой для решения школьных задач на объединение событий.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Венна: объединение и пересечение событий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A∪B включает все исходы, которые попадают хотя бы в один из двух кругов. На диаграмме это вся закрашенная часть обоих множеств вместе с общей областью.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A∩B показывает исходы, удовлетворяющие сразу двум условиям. Именно эта центральная часть важна при совместимых событиях, потому что она учитывается в сумме вероятностей дважды.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вычитания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общую часть не вычесть, одно и то же событие будет посчитано два раза. Диаграмма Венна наглядно объясняет, почему в общей формуле появляется вычитание пересечения.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показывает, что «или» в вероятности означает объединение событий, а не простую сумму всех перечисленных случаев.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вероятность меньше суммы отдельных вероятностей на величину пересечения, поэтому совместимые события требуют корректировки.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как пример совместимых событий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задачи; значения заданы для учебного примера.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вероятностей для трёх событий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все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 три события, объединение которых требуется найти. Важно точно понимать, что означают A, B и C, иначе формула будет применена к неверным условиям.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Учти попарные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вычитают A∩B, A∩C и B∩C, потому что эти области уже вошли в сумму отдельных вероятностей. Так устраняют повторный счёт общих исходов.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Верни общую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A∩B∩C добавляют обратно, поскольку при вычитании попарных пересечений она была удалена слишком много раз. Это обеспечивает точный подсчёт объединения всех трёх событий.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особенно полезна, когда нужно учесть несколько признаков одновременно: три варианта ответа, три группы учеников или три независимых условия в одной задаче.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2137661"/>
            <a:ext cx="3805200" cy="9121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распознать наиболее частые сбои в рассуждении и проверить ответ по смыслу.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вычислениями, а с неверным пониманием операции объединения и пересечения; итог всегда нужно сверять с диапазоном от 0 до 1.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 на сложение вероятностей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школьного курса теории вероятностей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событие «или»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выбора правильной формулы сложения вероятностей.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ситуация: вероятность выполнить одно или оба дела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и контрольная в один день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планирует сдать проект сегодня, а затем успеть на контрольную работу. Вероятности каждого дела известны, как и вероятность выполнить оба. Это позволяет посчитать шанс успеть хотя бы с одним обязательным заданием без лишних перечислений.
</a:t>
            </a:r>
            <a:endParaRPr lang="en-US" sz="1369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расписание перегружено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день дела могут пересекаться по времени: подготовка к уроку, сдача работы и дополнительные задания. Иллюстрация с дневником или расписанием помогает увидеть, что формула объединения применима не только в абстрактных задачах, но и в реальной учебной нагрузке.
</a:t>
            </a:r>
            <a:endParaRPr lang="en-US" sz="12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фиксированных P(A) и P(B) меняется только величина общей части, поэтому удобно сравнивать случаи на одном графике.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пересечение, тем меньше объединение: общие исходы уменьшают итоговую вероятность ровно на величину P(A∩B).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пересечение влияет на итоговую вероятность
</a:t>
            </a:r>
            <a:endParaRPr lang="en-US" sz="2266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заданы в учебном примере.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Противоположное событие как удобный способ счета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через дополнение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прямой подсчёт события «хотя бы одно» слишком громоздкий, находят вероятность противоположного события «ни одно», а затем вычитают её из единицы.
</a:t>
            </a:r>
            <a:endParaRPr lang="en-US" sz="1017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перечислений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особенно полезен, когда вариантов много и легко ошибиться в сумме. Вместо длинного списка благоприятных исходов достаточно посчитать один более простой случай.
</a:t>
            </a:r>
            <a:endParaRPr lang="en-US" sz="1017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проверка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через противоположное событие часто снижает риск арифметических ошибок. Он помогает быстрее получить ответ и проверить, согласуется ли он с условием задачи.
</a:t>
            </a:r>
            <a:endParaRPr lang="en-US" sz="10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и смысловая интерпретация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вероятности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результат должен лежать между 0 и 1. Если число выходит за эти пределы, в формуле, дробях или определении события допущена ошибка, которую нужно найти и исправить.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величины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Значение, близкое к 1, означает почти неизбежное событие; значение, близкое к 0, указывает на редкий случай. Такая интерпретация помогает почувствовать правдоподобность ответа.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событие совместимое, важно убедиться, что пересечение учтено только один раз. Иначе ответ получится завышенным и не будет соответствовать смыслу объединения.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перечитать условие и проверить, верно ли выделены события. Этот быстрый шаг часто помогает заметить путаницу между «или», «и» и противоположным событием.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правило сложения вероятностей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 увидели, как объединять вероятности для несовместимых и совместимых событий, когда можно просто сложить, а когда нужно вычесть пересечение. Это базовый инструмент для решений в 10 классе.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2026-05-30T04:34:43Z</dcterms:created>
  <dcterms:modified xsi:type="dcterms:W3CDTF">2026-05-30T04:34:43Z</dcterms:modified>
</cp:coreProperties>
</file>