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25900" y="360000"/>
            <a:ext cx="6092100" cy="136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И ВЗАИМОСВЯЗЬ ОКРУЖАЮЩЕГО МИРА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70800" y="21611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— единство живого и неживого, тесно связанных между собой.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окружающего мира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Окружающий мир включает растения, животных, воздух и воду. Изучение природы помогает понимать жизнь, заботиться о планете и принимать правильные решения в повседневности.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— оболочка жизни на Земле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объединяет все живые организмы и окружающую их среду, обеспечивая обмен веществ и энергии на планете.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происходят важные процессы, включая круговорот воды, рост растений и взаимодействие между живыми существами.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её компоненты тесно связаны и зависят друг от друга, формируя сложные цепочки жизни и поддерживая экологический баланс.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постоянно движется между океанами, атмосферой и сушей, обеспечивая влажность и питание экосистем.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испарения и осадков поддерживает климат, способствует росту растений и жизни на Земле.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Гидрологические исследования, 2023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 в природе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58469"/>
            <a:ext cx="4300800" cy="13724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элементы природы и их функции в экосистемах.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любого компонента нарушает экологический баланс и может угрожать видам.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биологии, 2023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природы и их роль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79787"/>
            <a:ext cx="4569000" cy="24629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9000" y="2679787"/>
            <a:ext cx="4569000" cy="24629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Человеческое влияние на природу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455250" y="1342550"/>
            <a:ext cx="36585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загрязнение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вырубка приводит к снижению кислорода и исчезновению животных. Промышленные объекты наносят урон ландшафтам и экосистемам.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64850" y="1342550"/>
            <a:ext cx="3777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 добыча ресурсов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 меняет природные территории, а добыча полезных ископаемых влияет на почву и воду, что отражается на здоровье природы.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цепи — основа взаимодействия организмов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создают пищу посредством фотосинтеза, служат пищей для травоядных, которые затем становятся добычей хищников.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цепочки: трава — кузнечик — лягушка — аист, демонстрирующая передачу энергии между организмами.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одного звена приводит к дисбалансу и снижению разнообразия живых существ в экосистеме.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двор как экосистема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Экосистема — совокупность живых организмов и среды, взаимодействующих на ограниченной территории, например на школьном дворе.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 деревья создают тень, муравьи очищают территорию, а птицы контролируют количество насекомых, поддерживая экологический баланс.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процессы связаны и обеспечивают газообмен, необходимый для жизни всех организмов на Земле.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между фотосинтезом и дыханием поддерживает атмосферу и круговорот веществ.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исследования, 2023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 дыхание: основы энергообмена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2190305"/>
            <a:ext cx="4333200" cy="11087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типичные связи и их участники, раскрывающие разнообразие природных процессов.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в природе многогранны и ключевы для поддержания экосистем.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энциклопедия природы, 2022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взаимодействия живой и неживой природы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природы: современные примеры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5073485" y="2145500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развитие промышленности приводит к росту загрязнения воздуха и воды, особенно в больших городах. В результате снижается качество жизни и ухудшается здоровье людей и животных.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73475" y="3087975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реках часто загрязнена отходами производства и пластиком, что наносит вред водным экосистемам. Такие примеры наглядно показывают необходимость экологических мер и контроля.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проблемы окружающей среды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проявляется в нестабильных погодных условиях, повышении температуры и угрожает экосистемам по всему миру.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редких видов происходит из-за утраты природных местообитаний и браконьерства, что снижает биологическое разнообразие планеты.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океанов пластиком и химикатами ухудшает состояние морских организмов и влияет на качество воды во всех регионах.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организации, такие как ООН и WWF, объединяют усилия стран для защиты природы и реализации программ охраны окружающей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негативных последствий загрязнения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процессов, ведущих к ухудшению состояния природы и здоровья человека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катастрофы: опыт прошлого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485105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Авария на Чернобыльской АЭС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1986 году произошла крупная авария на Чернобыльской атомной электростанции, что вызвало масштабную эвакуацию людей и гибель многих животных в заражённых районах.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5105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и уроки для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Радиоактивное загрязнение затронуло огромные территории, продемонстрировав, насколько важна строгая экологическая безопасность и контроль в промышленности.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протяжении пятидесяти лет значительное снижение численности связано с браконьерством и уничтожением среды обитания.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Необходимы меры по охране животных и восстановлению их естественной среды для предотвращения исчезновения видов.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экологические отчёты, 2022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численности редких животных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995222"/>
            <a:ext cx="4300800" cy="14989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ключевые законы природы, влияющие на взаимосвязь живых и неживых компонентов окружающей среды.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законы обеспечивают непрерывность процессов и стабильность жизни на планете.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естествознания, 2023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природы: основные примеры и их значение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Взаимоотношения между организмами: симбиоз и конкуренция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проявляется в взаимовыгодном сотрудничестве, например, муравьи защищают тлю, а взамен получают сладкий секрет.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возникает при борьбе за ограниченные ресурсы, как разные виды птиц соперничают за пищу на одной территории.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взаимоотношения поддерживают экологический баланс и способствуют эволюции видов, обеспечивая их выживание.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организмов формируют сложные экосистемы, в которых устойчивость достигается через взаимодействие конкуренции и сотрудничества.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Взаимное влияние природных явлений на примерах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4848000" y="360000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Извержение вулкана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Пепел и газы снижают температуру воздуха, создавая временное климатическое охлаждение в регионе.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469625" y="1494114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обогащают почву питательными веществами, повышая её плодородие, но при этом угрожают населенным пунктам.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091200" y="2628229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ветры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Помогают распространению семян растений, способствуя естественному возобновлению растительности.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699772" y="3762318"/>
            <a:ext cx="39360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сезонов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Влияет на миграцию животных и жизненные циклы растений, формируя годовые ритмы развития экосистем.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ответственность: простые шаги по защите природы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человек может внести вклад в сохранение окружающей среды, сортируя отходы и уменьшая потребление ресурсов, что снижает нагрузку на природу.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активно участвуют в посадке деревьев и экологических акциях, демонстрируя важность коллективных действий для защиты планеты.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8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Сохраняя природу — сохраняем будущее
</a:t>
            </a:r>
            <a:endParaRPr lang="en-US" sz="3883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единства природы и наша ответственность помогают поддерживать баланс и обеспечивать благополучие для всех поколений на Земле.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2026-05-08T00:50:42Z</dcterms:created>
  <dcterms:modified xsi:type="dcterms:W3CDTF">2026-05-08T00:50:42Z</dcterms:modified>
</cp:coreProperties>
</file>