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— месяц метелей и вьюг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зимний месяц, когда снег танцует в воздухе.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февраль кажется самым зимним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стоит на границе зимы и весны: день уже длиннее, но мороз ещё крепкий. Снег легко подхватывается ветром, поэтому погода часто меняется прямо на глазах.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метель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начинается, когда ветер поднимает снег с земли и несёт его по улице. Снежинки кружатся, летят низко над дорогой и будто рисуют в воздухе белые полосы.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деревья, дома и дорожки видно хуже обычного. Пешеходам и водителям приходится быть внимательнее, потому что снег может закрывать знакомые ориентиры.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вихри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ветер закручивает снег в маленькие вихри. Они бегут по двору, перебегают через сугробы и выглядят так, словно зима устроила весёлые догонялки.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или долгая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может закончиться быстро, а может продолжаться целый день. Всё зависит от ветра, количества снега и того, насколько холодным остаётся воздух.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может быть тихо и спокойно, а через несколько минут уже шумно и снежно. Поэтому февраль часто кажется особенно живым и непредсказуемым.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вьюга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сильная 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— это метель, которая стала ещё сильнее. Ветер воет, кружит снег во все стороны и словно не даёт ему спокойно опуститься на землю.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вьюга звучит громко и тревожно. Ветер свистит, стучит по деревьям и гонит снежные хлопья так быстро, что они мелькают перед глазами.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сугробы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вьюги снег заметает тропинки, ступеньки и калитки. Сугробы растут очень быстро, будто кто-то незаметно подсыпает в них белую муку.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вьюги хорошо подходит заснеженное поле, тёмные деревья и белые снежные завитки в воздухе. Такая сцена выглядит сурово, но очень красиво.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февральская погода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мороз крепчает, а утром воздух кажется особенно колючим. На лужах может появиться тонкий лёд, а снег становится твёрдым и хрустящим.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потепление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иногда немного согревает землю. Снег на дорожках размягчается, становится рыхлым и тяжёлым, а на крышах может начинать капать.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температура снова понижается. Подтаявший снег замерзает, и тропинки становятся скользкими. На улице появляются блестящие ледяные пятна.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может снова пойти снег или подняться ветер. Февраль любит сюрпризы, поэтому погода меняется почти без предупреждения.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дней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длится февраль в календаре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за такое короткое время он успевает показать и мороз, и снег, и настоящие метели.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и снежные узоры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холмы у забора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метели у забора вырастают высокие сугробы. Они похожи на мягкие белые холмы и закрывают знакомые тропинки. Если ветер был сильным, на снегу остаются волны и длинные дорожки.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следы на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хорошо видны следы птиц, кошек и собак. Каждая цепочка отпечатков рассказывает свою маленькую историю. Кажется, будто зима сама рисует на земле аккуратные узоры.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узоры на стекле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иногда появляются нежные ледяные узоры. Они похожи на листья, перышки или снежные веточки. Когда на них падает свет, стекло выглядит как волшебная зимняя картина.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февраль помогает животным пережить зиму
</a:t>
            </a:r>
            <a:endParaRPr lang="en-US" sz="2291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труднее искать корм, поэтому они чаще прилетают к домам и кормушкам. Там проще найти зёрна и не так страшно холодное утро.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хорошо заметны следы животных. По ним можно понять, кто проходил рядом, и представить, как живёт зимний лес.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берегут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звери стараются меньше бегать и больше отдыхать. Так они тратят меньше энергии и легче переживают холодные февральские дни.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в норах, дуплах и других укромных местах. Там тише, теплее и безопаснее, чем на открытом ветру.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февраль влияет на растения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зимой отдыхают. Они почти не растут, потому что холодный воздух замедляет их жизнь, а силы нужно беречь до весны.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одеяло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 и помогает корням не промёрзнуть. Под таким белым покрывалом растения чувствуют себя спокойнее, даже когда на улице сильный мороз.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порывы ветра могут ломать тонкие ветки и сбивать снег с кустов. Поэтому деревьям и кустарникам зимой нужен покой и защита.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оттепели приходит холод, лёд и мороз могут повредить кору деревьев. Из-за этого растениям особенно полезен устойчивый снежный покров.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метель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метели: от холодного воздуха до снежных заносов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метели и вьюги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заблудиться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летит густой стеной, знакомые дома и дорожки становятся почти невидимыми. Из-за этого человеку трудно понять, куда идти, и можно случайно свернуть не туда.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становятся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Машинам, автобусам и пешеходам в метель приходится двигаться осторожно и медленно. Снежные заносы мешают проезду, а сильный ветер может закрывать обзор и сбивать с пути.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прячут препятствия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сугробы могут закрывать ступеньки, тропинки и калитки. Под снегом иногда незаметны лёд и неровности, поэтому в такую погоду нужно смотреть под ноги особенно внимательно.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метель важно не гулять одному и заранее сообщать взрослым, куда вы идёте. Тёплая одежда, осторожность и помощь рядом делают такую погоду намного 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одеваться в феврале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шапка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голову уходит много тепла, поэтому шапка в феврале очень нужна. Она должна закрывать уши и сидеть удобно, чтобы морозный ветер не щекотал щёки.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и варежки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защищает шею и помогает не простудиться, а варежки сохраняют руки тёплыми. Если они сухие, на улице играть и гулять намного приятнее.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слоями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надевают тонкую майку или футболку, потом тёплую кофту, а сверху куртку. Такой способ помогает лучше удерживать тепло и не перегреваться в помещении.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Непромокаемая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на снегу часто бывает вода, лёд и каша из снега. Поэтому обувь должна быть тёплой, сухой и нескользкой, чтобы ноги не мёрзли.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вещи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одежда промокла, человеку сразу становится холодно. Поэтому после прогулки полезно снять влажные вещи, вытереть обувь и переодеться в сухое.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Февральские игры в снегу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баталии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свежего снегопада можно лепить снежки и устраивать весёлую, но аккуратную игру. Лучше заранее выбрать безопасное место, где рядом нет машин, льда и скользких ступенек.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из снега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плотного снега удобно строить маленькую крепость или башню. Дети любят укреплять стены ладошками и украшать постройку веточками, а потом любоваться своим снежным замком.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узоры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интересно искать следы птиц, кошек и собак. Ещё можно разглядывать блестящие узоры на льду, словно зима нарисовала их тонкой кисточкой.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и дружба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снега много, из него легко слепить весёлого снеговика. Ему можно добавить глаза, нос и шапку, а потом сфотографироваться рядом и радостно поздороваться с зимой.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89" y="3785183"/>
            <a:ext cx="555010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в народных названиях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Ветродуй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февраль называли из-за частых холодных ветров. Они свистят в щелях, гонят снег по земле и напоминают, что зима в этом месяце ещё очень сильна.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Бокогрей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феврале выглядывает солнце, и его лучи приятно греют лицо. Люди замечали такие тёплые минуты и называли месяц бокогреем, потому что солнце будто слегка греет сбоку.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Снежень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снежень связано с большим количеством снега. После метелей на улицах появляются сугробы, белые дорожки и мягкий снежный покров, который укрывает землю до весны.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в стихах и сказках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Скрипучий снег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тихо, а за стеклом кружится февральский снег. Свет лампы падает на белый двор, и кажется, будто зима шепчет свою последнюю сказку перед весной.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холодном чуде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зимней сказки ветер стучит в окна, а мороз рисует узоры на стёклах. Рядом лежит раскрытая книга, и её герои словно выходят в снежный вечер навстречу тёплому свету из дома.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во время сильной метели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безопасным действиям в непогоду для детей и взрослых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февраль отличается от января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морозов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чаще бывает самым холодным месяцем зимы. В феврале морозы тоже случаются, но погода нередко становится мягче и меняется быстрее, чем в начале зимы.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любит сюрпризы: утром может быть снежно, днём — чуть теплее, а вечером снова подморозит. Из-за таких перемен месяц кажется очень живым и непоседливым.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прибавляется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зимы день заметно становится длиннее. Солнце дольше задерживается на небе, и это помогает почувствовать, что весна уже не за горами.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январской стужи февраль выглядит как первый осторожный поворот к теплу. Зима ещё не ушла, но в воздухе уже чувствуется её медленное отступление.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февральский снег такой красивый
</a:t>
            </a:r>
            <a:endParaRPr lang="en-US" sz="2614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Сверкающий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февральский снег блестит так ярко, будто на него рассыпали мелкие звёздочки. Солнце стоит ниже, и его свет делает каждую снежинку заметной. Белый двор сразу кажется чище и торжественнее.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тени на сугробах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на снегу хорошо видны длинные тени и мягкий голубоватый свет. Они делают сугробы похожими на сказочные холмы, а ясное небо над ними кажется особенно высоким и спокойным.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наблюдать в феврале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на белом снегу остаются дорожки птиц, кошек и собак. По ним интересно угадывать, кто здесь проходил, и как зима рисует свои маленькие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лужах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лужах может появиться тонкая корка льда. Она блестит на солнце и напоминает, что ночью мороз ещё возвращается, даже если днём уже теплее.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у заборов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ветра снег собирается у заборов, деревьев и домов в высокие белые холмы. Такие сугробы показывают, куда именно зима направила свои снежные силы.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стёклах иногда появляются красивые морозные рисунки. Они похожи на листья, перья или сказочные веточки и помогают заметить, как холод умеет быть художником.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— шаг от зимы к весне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умеет быть и сердитым, и красивым. Он приносит метели, вьюги и снежные дни, но уже осторожно ведёт зиму к концу и открывает дорогу весне.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2026-05-25T17:35:17Z</dcterms:created>
  <dcterms:modified xsi:type="dcterms:W3CDTF">2026-05-25T17:35:17Z</dcterms:modified>
</cp:coreProperties>
</file>