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в 1960–1990-е годы: от «оттепели» к новому мировому порядку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взаимосвязанных сдвига — кризис модели, холодная война и перестройка — меняли СССР и мир до распада.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почему именно в эти десятилетия начались переломные изменения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1960-х мир оставался биполярным, а советская система опиралась на плановую экономику, партийную монополию и приоритет военно-промышленного комплекса. К 1980-м накапливались отставание, дефициты, технологическая зависимость и рост национальных движений — реформы стали неизбежны.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1960-е годы: надежды, реформы и ограничения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Хрущёва смягчила политический климат: часть жертв репрессий реабилитировали, а общество получило больше пространства для обсуждения и творчества.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литература и кино, рос интерес к научно-техническому прогрессу, а космические достижения стали наглядным символом потенциала страны.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партийный контроль сохранялся, дефицит многих товаров не исчез, сельское хозяйство оставалось уязвимым, а после 1964 года курс на стабильность постепенно превратился в консервацию.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СССР: рост, замедление и признаки стагнации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связывали со снижением эффективности капитальных вложений и переходом от «интенсивного» развития к более «экстенсивному» расширению производства.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расхождение между масштабами выпуска и реальной модернизацией: экономика наращивала объёмы, но хуже обновлялась качественно.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описанию (точные статистические значения рядов на слайде не приведены).
</a:t>
            </a:r>
            <a:endParaRPr lang="en-US" sz="6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Космос, наука и престиж сверхдержавы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Байконур как площадка престижа: ракеты, инженерия, энергия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Космодром Байконур воспринимался не только как место запусков, но и как концентратор инженерных компетенций. В 1960–1970-е годы успехи в ракетостроении и энергетике подкрепляли идею, что СССР способен задавать направление технологического прогресса.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1961: Гагарин и рождение глобального символа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«Востока-1» с Юрием Гагариным 12 апреля 1961 года стал событием мирового масштаба. Он мгновенно превратился в образ научной смелости и технологического прорыва, вокруг которого формировалась заметная международная реакция.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научного успеха к идеологическому соперничеству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космосе, ракетных технологиях и оборонных разработках имели и политическое измерение. Они подтверждали статус СССР как сверхдержавы и усиливали идеологическое соперничество с США, делая науку элементом мировой политики.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от кризиса 1962 года к разрядке и новому обострению
</a:t>
            </a:r>
            <a:endParaRPr lang="en-US" sz="1768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ключевых решений и событий международной политики, упомянутых в описании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позднем СССР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1970–1980-м годам СССР оставался высокоурбанизированным: массовое среднее и высшее образование поддерживали образ «человека с гарантированной перспективой».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теснота и бытовые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сталкивались с теснотой и очередями при решении повседневных задач. Это формировало особый ритм жизни, где планирование зависело от административных возможностей.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 ограниченный потребительский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повседневности были характерны дефицит многих товаров и уравнительные принципы распределения. Номенклатура покупок часто оказывалась уже, чем хотелось бы даже при наличии денег.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Бесплатная медицина как социальная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оставалось бесплатным, что поддерживало доверие к государственным гарантиям. При этом доступность и качество могли зависеть от общего состояния системы.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ценой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Распространялся образ «советского человека», ориентированного на стабильность и поддержку государства. Но личная свобода в экономике и политике была ограничена административной системой.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2324" y="1467950"/>
            <a:ext cx="243935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кризисы и их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ключевые события и то, как они отражались на напряжённости, гонке вооружений и позиции СССР.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работал как «тормоз» и «ускоритель» одновременно: рост напряжённости подталкивал к контролю вооружений, но затем провоцировал новые витки противостояния.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выборка событий по описанию слайда (точные статистические показатели не приведены).
</a:t>
            </a:r>
            <a:endParaRPr lang="en-US" sz="6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1968 года и пределы реформ в социалистическом лагере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1968: курс Дубчека на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Дубчек попытался создать «социализм с человеческим лицом»: расширить свободу слова, смягчить цензуру и придать системе более демократичный характер.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1968: ввод войск ОВД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1968 года войска стран Организации Варшавского договора вошли в Чехословакию, чтобы остановить реформы и восстановить контроль над политическим курсом.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«доктрины ограниченного суверенитета»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сформировали практический предел суверенитета: интересы социалистического блока ставились выше права союзных стран самостоятельно выбирать путь изменений.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война: затяжной конфликт и международные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 Афганистан в декабре 1979 года превратил внутренний кризис в долгую войну почти на десять лет, став тяжелым испытанием для СССР.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обернулся политическими, экономическими и человеческими издержками, усилил международную критику и ухудшил отношения СССР с США и их союзниками.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последствия проявились в бойкоте Олимпиады-80 в Москве, санкционном давлении и росте убеждения, что советская внешняя политика вошла в затяжной кризис.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и давление на советскую экономику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роста затрат на военно-промышленный комплекс гражданский сектор развивался медленнее: ухудшались качество и обновляемость технологий, сохранялся дефицит многих товаров.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приоритет обороны поддерживал внешнюю мощь, но повышал нагрузку на бюджет и ограничивал внутреннюю модернизацию.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иллюстрация (без точных абсолютных цифр); опора на общепринятые оценки историков о смещении приоритетов в пользу оборонного комплекса.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попытка обновления советской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1985 году Горбачёв объявил курс на ускорение и перестройку, дополняя их гласностью. Целью было обновить управленческие кадры и повысить управляемость экономики, не разрушая основы системы.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ставку делали на расширение самостоятельности предприятий и снижение бюрократических процедур. Планировалось оживить производство за счет более гибких решений на местах и борьбы с хозяйственной неэффективностью.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быстро проявились противоречия централизованного планирования: предприятие получало больше свободы, но механизм снабжения и плановые задания оставались прежними. Это усилило сбои, падение дисциплины и дефицит.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углубления кризиса стало ясно, что реформам не хватает согласованности инструментов. Слабость механизмов централизованного управления мешала удерживать темп преобразований и снижала доверие общества к курсу.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реформы Горбачёва изменили политическую систему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последствий: гласность и экономические меры → рост активности и конфликты управления → парламентские изменения и требования суверенитета.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 изменение исторической памяти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выходят к людям: репрессии и депортации в публичном поле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телеэфиры в годы перестройки вывели на обсуждение темы, которые прежде считались закрытыми. В обществе усилилось ощущение разрыва между официальной версией прошлого и тем, что содержали документы. Историческая память перестала быть однозначной.
</a:t>
            </a:r>
            <a:endParaRPr lang="en-US" sz="891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о катастрофах: Чернобыль и реальные масштабы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расширения гласности информация о Чернобыльской аварии и ее последствиях стала обсуждаться открыто. На телевидении и в печати чаще появлялись оценки, заставлявшие сопоставлять обещания системы с реальностью. Так росла общественная критика и требовательность к власти.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16240"/>
            <a:ext cx="3918900" cy="1550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Запад: различия двух моделей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параметрам показывает, как устройство экономики и политики влияет на выбор людей, скорость обновлений и устойчивость к кризисам.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институтах объясняют, почему СССР испытывал трудности при перестройке: при ограниченной гибкости экономики сбои сильнее отражались на повседневной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общим характеристикам моделей (учебно-аналитический обзор, без привязки к одному конкретному году).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социалистических режимов в Восточной Европе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почти везде сочетались уличные выступления и политические переговоры: протесты подталкивали элиты менять правила игры, а не только подавлять недовольство.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«цепную реакцию»: кризис поддерживался экономическими трудностями и снижением внешней поддержки, а требования свобод быстро становились общими.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событий 1989 года по ключевым странам Восточной Европы; значения показаны схематично, без числовых измерений.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кризис 1991 года и конец СССР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путча и политический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путча резко ослабила центральную власть. Процесс признания независимости союзными республиками ускорился, а влияние КПСС на государственную жизнь стало падать.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19–21 августа 1991: ГКЧП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комитет по чрезвычайному положению предпринял попытку сохранить союзную систему силовыми методами. Решения ГКЧП встретили сопротивление и быстро потеряли поддержку.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декабря 1991: Беловежские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между Россией, Украиной и Белоруссией юридически закрепили прекращение существования СССР и запуск нового формата межгосударственных отношений.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1990-х: переход к новой государственности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формировались новые политические институты. Переход от плановой экономики к рыночным отношениям сопровождался трудностями и болезненными изменениями правил жизни для большинства граждан.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унаследовала от СССР промышленную базу, ядерный арсенал и социальные обязательства, но одновременно получила глубокий экономический кризис. Старые механизмы управления экономикой перестали работать.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цен в 1992 году, приватизация и разрыв прежних хозяйственных связей вызвали резкий рост инфляции. Производство сокращалось, уровень жизни снижался, социальная напряжённость усиливалась.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1991 года: от биполярности к новой системе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мир стал менее предсказуемым: решения чаще зависели от экономики, технологий и региональных объединений, а не только от прямого противостояния двух сверхдержав.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сдвиг к сложной системе центров влияния: многокомпонентность повышает роль коалиций и переговоров в международной политике.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модель для наглядности; точные доли влияния не сводятся к единой измеримой величине, поэтому используется качественное распределение по сферам.
</a:t>
            </a:r>
            <a:endParaRPr lang="en-US" sz="6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1960–1990-х годов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завершилась распадом советской системы и переходом от холодной войны к новой конфигурации сил. Модернизация без гибкой экономики и политических реформ не удержалась, а попытка консервировать прежний порядок ускорила кризис.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2026-05-11T12:59:45Z</dcterms:created>
  <dcterms:modified xsi:type="dcterms:W3CDTF">2026-05-11T12:59:45Z</dcterms:modified>
</cp:coreProperties>
</file>