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 и наследственные болезни
</a:t>
            </a:r>
            <a:endParaRPr lang="en-US" sz="292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и как сохранить здоровье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похожи на родителей не только внешне: по наследству передаются многие признаки и предрасположенности. Понимание этих закономерностей помогает вовремя замечать риски, заботиться о профилактике и обращаться за помощью без промедления.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важно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ДНК и хромосомы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небольшой участок ДНК, в котором записана информация о признаке или о работе организма. Именно гены определяют, какие особенности могут проявиться у человека.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хромосом у человека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46 хромосом, то есть 23 пары. При образовании ребёнка 23 хромосомы он получает от матери и 23 — от отца, поэтому наследственный набор всегда складывается заново.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ДНК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находится в хромосомах, расположенных в ядре клетки. Хромосомы удобно сравнивать с «упаковкой», которая хранит наследственную информацию и передаёт её при делении клеток.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разные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 родных братьев и сестёр набор генов не одинаковый. Поэтому дети одной семьи могут быть похожи друг на друга, но всё же сильно отличаться по внешности и многим свойствам.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признаки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генов влияет на группу крови, цвет глаз, рост и многие другие особенности организма. Одни признаки заметны сразу, а другие проявляются только при определённых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у многих признаков наследственность и условия жизни действуют одновременно.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признаков определяется главным образом генами, но многие зависят и от внешних условий.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наследственных и приобретённых признаках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наследуются, а какие зависят от среды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признаки человека можно условно разделить на три группы по роли наследственности и 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смешанные признаки: они зависят и от генов, и от образа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признаков человека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наследственных и приобретённых признаков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 Грегора Менделя
</a:t>
            </a:r>
            <a:endParaRPr lang="en-US" sz="2051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 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изучал наследование на горохе и заметил повторяющиеся закономерности. Его опыты показали, что признаки передаются не случайно, а по определённым правилам.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одного гена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определяться разными вариантами гена — аллелями. Их сочетание в организме влияет на то, какой вариант признака проявится у ребёнка.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обычно проявляется уже в паре с другим вариантом, а рецессивный может не быть заметен у носителя. Это объясняет, почему некоторые признаки «прячутся» в поколениях.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 передаётся от родителей к ребёнку
</a:t>
            </a:r>
            <a:endParaRPr lang="en-US" sz="240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передачи наследственной информации при образовании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показывает все хромосомы клетки, расположенные попарно. По нему можно увидеть, сколько хромосом у человека и есть ли заметные изменения в их числе или строении.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хромосом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22 пары аутосом и 1 пара половых хромосом. Именно половые хромосомы участвуют в определении пола организма и отличаются у мальчиков и девочек.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Аутосомы и половые хромосомы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или строение хромосом изменяется, нарушается развитие организма. Такие изменения могут стать причиной наследственных заболеваний и требуют медицинского наблюдения.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наследственные болезни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связаны с изменениями в генах или хромосомах. Они могут передаваться от родителей или возникать впервые при изменении наследственного материала.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возникновения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болезни переходят по семье из поколения в поколение, а другие появляются только у одного ребёнка. Поэтому одинаковый диагноз у родственников встречается не всегда.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наследования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нарушения заметны сразу после рождения, а другие становятся очевидными позже, когда ребёнок растёт и сталкивается с новыми нагрузками или особенностями питания.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проявляются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наследственным болезням относят гемофилию, дальтонизм, муковисцидоз, фенилкетонурию и синдром Дауна. Каждое из этих состояний связано с определёнными изменениями наследственного материала.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9154"/>
            <a:ext cx="4332300" cy="20578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наследственные болезни имеют разные причины, но всем им важны своевременное выявление и помощь.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позволяет начать лечение или специальный режим раньше и уменьшить тяжёлые последствия.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медицинские сведения о наследственных заболеваниях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болезней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наследственных нарушений различается, поэтому для одних семей особенно важно наблюдение, а для других — медико-генетическое консультирование при планировании беременности.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редкие болезни требуют внимания: раннее обследование помогает начать помощь вовремя и уменьшить тяжёлые последствия.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учебное сравнение частоты наследственных заболеваний для школьной презентации.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встречаются с разной частотой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 рецессивные признаки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ребёнка есть хотя бы один доминантный аллель, признак обычно проявляется. Поэтому такой вариант гена может быть заметен уже в одном поколении.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признак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виден только при двух одинаковых изменённых аллелях. У носителя один такой ген может скрываться и не влиять на внешний вид.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здоровый человек может передавать рецессивный ген детям. Именно поэтому наследственные болезни иногда появляются неожиданно, хотя в семье раньше не были заметны.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гена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проявления признака зависит от сочетания генов у матери и отца. Чем точнее известны их генотипы, тем понятнее возможные варианты наследования.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родителей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наследственного риска в семье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этапам медико-генетического консультирования и семейного анамнеза.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 рождения ребёнка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заболеваний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будущих родителей есть хронические болезни, важно заранее обсудить лечение с врачом. Хорошая компенсация состояния уменьшает вероятность осложнений во время беременности.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курения и алкоголя до беременности снижает риск вредного воздействия на развивающийся организм ребёнка и помогает создать более благоприятные условия для его развития.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Консультация генетика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уже были наследственные заболевания, медико-генетическое консультирование позволяет оценить риски и выбрать правильное наблюдение ещё до рождения ребёнка.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Фолиевая кислота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фолиевой кислоты по назначению врача особенно важен в период подготовки к беременности. Он помогает снизить риск некоторых нарушений развития нервной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Скрининг новорождённого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рождения у ребёнка берут анализы на некоторые наследственные болезни, чтобы заметить нарушение ещё до появления тяжёлых симптомов.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Раннее лечение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подтверждения диагноза ребёнку подбирают помощь: диету, наблюдение специалистов или лекарства. Чем раньше начато лечение, тем меньше риск осложнений.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Подтверждение диагноза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скрининг даёт тревожный результат, врач назначает дополнительные исследования и уточняет диагноз, чтобы не начинать лечение вслепую.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наследственных болезней у детей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результат влияет не один шаг, а целая система помощи: чем раньше начинается наблюдение, тем больше шансов сохранить хорошее самочувствие ребёнка.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раннее выявление и точное выполнение рекомендаций врача; остальные меры усиливают этот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образовательная оценка значимости мер помощи при наследственных заболеваниях.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риск осложнений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семейные вопросы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генетических анализов относятся к конфиденциальной информации. Их нужно хранить бережно и обсуждать только с теми, кто участвует в лечении и принимает семейные решения.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не всегда точно предсказывает будущее. Он помогает оценить риск, но развитие болезни зависит и от других факторов, поэтому важны наблюдение и контроль.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прогноза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Услышать генетический диагноз непросто, особенно родителям. Спокойный разговор, совместное обсуждение плана помощи и доверие между близкими снижают тревогу и помогают действовать уверенно.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семье нужен не только врач, но и психолог. Это помогает принять информацию о болезни, научиться жить с ограничениями и сохранить спокойную обстановку дома.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помощь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факторы усиливают или уменьшают проявления наследственной болезни и риск осложнений.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изменить нельзя, но питание, ранняя диагностика и наблюдение врача помогают заметно уменьшить осложнения.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наследственных болезней и их профилактики.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проявление болезни и её течение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семья и врачи помогают ребёнку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Педиатр, генетик и при необходимости психолог помогают понять диагноз, подобрать лечение и поддержать ребёнка и родителей в сложной ситуации.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специалистов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действуют вместе, ребёнок меньше тревожится, лучше принимает ограничения и легче адаптируется к учёбе, общению и повседневной жизни.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ребёнка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школа знает о состоянии ребёнка, ей легче организовать подходящий режим и снизить лишнее напряжение на уроках и переменах.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поддержка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следят за режимом, лекарствами и питанием, напоминают о визитах к врачу и создают дома спокойную и предсказуемую обстановку.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Наследование: знать, чтобы защищать здоровье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хромосомы и ДНК определяют передачу признаков, а изменения в них могут вызывать наследственные болезни. Раннее обследование, советы врачей и забота семьи помогают снизить риски и осложнения.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2026-05-29T19:54:34Z</dcterms:created>
  <dcterms:modified xsi:type="dcterms:W3CDTF">2026-05-29T19:54:34Z</dcterms:modified>
</cp:coreProperties>
</file>