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 подростков: важность и актуальность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 помогают поддерживать здоровье и развитие подростков 14–16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 современные основы норм питания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рекомендации появились более века назад. В СССР нормы были возрастными. Сегодня они опираются на данные ВОЗ, Минздрава РФ и исследований диетологии, учитывая физиологические особенности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 способствуют правильному росту костей, развитию мышц и формированию жизненно важных органов на этапе 14–16 лет.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нормы питания необходимы подросткам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требований помогает укрепить иммунитет, справляться со стрессами и поддерживать высокий уровень учебной и физической активности.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баланса веществ негативно влияют на внимание, настроение и общую работоспособность подростков в равной мере.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для подростков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жизненно необходимы белки, жиры и углеводы, обеспечивающие энергией и строительным материалом для тканей. Витамины и минералы поддерживают обмен веществ и рост.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элемента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отвечают за рост и восстановление, жиры — за энергию и усвоение витаминов, углеводы обеспечивают основной источник энергии для активности и мозговой деятельности.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важные функции и лучшие источники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норма — от 1,1 до 1,5 граммов на килограмм массы тела в сутки, что обеспечивает оптимальный рост и развитие организма.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формируют мышечную и костную ткань, участвуют в создании ферментов и иммунных клеток, необходимых подростку ежедневно.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поставщики белка — нежирное мясо, рыба, яйца, молочные продукты и бобовые, которые легко включить в школьный рацион.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занимают около 30% суточного калоража подростков, поддерживая жизненно важные функции организма и энергообеспечение.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жиры содержатся в рыбе, орехах и растительных маслах и способствуют работе мозга и гормональному балансу.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насыщенных жиров, присутствующих в сливочном масле и фастфуде, ведёт к нарушению обмена веществ и снижению здоровья.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баланса жиров предотвращает риски сердечно-сосудистых заболеваний и способствует правильному развитию подростка.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баланс пользы и вреда для подростков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виды, энергия и нормы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составляют 50–55% от дневного энергетического объёма, важны для поддержания активности и мозговой работы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углеводы дают быстрый, но кратковременный энергетический всплеск, часто встречаются в сладостях и напитках.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углеводы, содержащиеся в цельных крупах, макаронах и хлебе, обеспечивают длительное поступление энергии и стабильное насыщение.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незаменимые помощники в развитии подростков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для крепких костей и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помогает усваивать кальций, укрепляя скелет подростка. Он также важен для работы иммунной системы, защищая от простудных заболеваний.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— защитник от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витамин способствует выработке коллагена и поддерживает иммунитет, помогая подросткам быстрее восстанавливаться после болезней и стрессов.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для здоровья глаз 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хорошее зрение и нормальное состояние кожи, что особенно важно в период гормональных изменений и активного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основным витаминам, необходимым для нормального развития. Следует избегать дефицита и избытка, чтобы поддерживать здоровье.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суточные нормы витаминов для подростков 14–16 лет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предотвращает нарушения развития и усиливает защитные функции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крепких костей и зубов, особенно в период активного роста подростков от 14 до 16 лет.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Минералы: важные элементы и их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отвечает за доставку кислорода к тканям, предотвращает развитие анемии, что важно для энергии и концентрации.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поддерживает работу мышц и нервной системы, снижая утомляемость и способствуя нормальному настроению.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литра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рекомендуемый объём жидкости для поддержания нормального обмена веществ у подростков.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пить достаточное количество воды ежедневно для контроля температуры тела и эффективного выведения токсинов. При активных нагрузках потребность увеличивается до 2,5 литров.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калорий способствует стабильному уровню энергии и предотвращает переедания в вечернее время.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калорийности между приёмами пищи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такого режима улучшает концентрацию и помогает сохранить нормальный вес у подростков.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РФ, 2023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подростков по сравнению со взрослыми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важно для улучшения кровообращения и предотвращения анемии, которая часто развивается из-за гормональных изменений.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необходимы большие дозы белка для формирования мышечной массы и кальция для укрепления костей в период интенсивного роста.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витаминов и минералов в этом возрасте может повредить нормальному развитию, поэтому рацион должен быть максимально сбалансированным.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влияние на питание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физической активности повышает энергетические потребности организма, а значит и ежедневное потребление белков, углеводов и микроэлементов должно расти.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активных подростков рекомендуется увеличить калорийность рациона на 10–20%, что помогает сохранить выносливость и способствует восстановлению после тренировок.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сладких напитков и продуктов с быстрыми углеводами приводит к колебаниям уровня сахара в крови и ухудшению здоровья.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свежих овощей и фруктов ослабляет иммунитет и способствует развитию дефицита витаминов и минералов.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пропуск приёмов пищи вызывает переедание вечером, что часто приводит к избыточному весу и проблемам с пищеварением.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потребление железа и кальция связано с усталостью и замедленным ростом, что особенно опасно в период полового созревания.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проблемы в питании современных подростков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рекомендуемые нормы белков, жиров и углеводов для подростков, важные для поддержания здоровья и нормального обмена веществ.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суточного потребления основных нутриентов
</a:t>
            </a:r>
            <a:endParaRPr lang="en-US" sz="2487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снижает риски метаболических нарушений и хронических заболеваний.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рекомендации Минздрава РФ, 2021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сбалансированного меню подростка на день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с овсяной кашей и фруктами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обеспечивает организм сложными углеводами, яблоко добавляет клетчатку и витамины, а чай стимулирует обмен веществ, создавая здоровое начало дня.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с тушёной индейкой и овощами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обеде сбалансированы белки из индейки, полезные жиры и витамины из овощного салата, что обеспечивает энергию и поддерживает иммунитет до следующего приёма пищи.
</a:t>
            </a:r>
            <a:endParaRPr lang="en-US" sz="10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семьи и школы в формировании привычек питания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базовые привычки через совместные приёмы пищи и обсуждение полезных продуктов, что способствует устойчивому здоровому образу жизни подростка.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играет ключевую роль, обеспечивая горячее питание и проводя образовательные программы, повышая осведомлённость о правильном рационе.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семьи и школы снижают риск ожирения и недостатка витаминов у подростков, улучшая их здоровье и успеваемость.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помогает поддерживать стабильный уровень энергии и предотвращает переедание в позднее время.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овощей, фруктов и цельнозерновых продуктов обеспечивает организм необходимыми витаминами и клетчаткой.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сладких напитков и фастфуда снижает риск ожирения и улучшает общее состояние здоровья.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размеров порций и употребление чистой воды способствуют оптимальному балансу калорий и нормальному обмену веществ.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соблюдению норм питания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питания помогает молодым людям полноценно развиваться физически, умственно и социально, обеспечивая здоровье и успех в различных сферах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норм питания для гармоничного развития подростков
</a:t>
            </a:r>
            <a:endParaRPr lang="en-US" sz="2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2026-05-09T06:08:11Z</dcterms:created>
  <dcterms:modified xsi:type="dcterms:W3CDTF">2026-05-09T06:08:11Z</dcterms:modified>
</cp:coreProperties>
</file>