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 Верлен и стихотворение «Целует клавиши прелестная рука...»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нежность и тайна в одном лирическом образе.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французские символисты искали новый язык чувств: не прямой рассказ, а намёк, впечатление и мелодичность речи. Поль Верлен стал одним из главных мастеров такой поэзии.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символизм и Верлен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 Верлен родился в Меце и большую часть жизни был связан с Парижем, где вошёл в литературную среду XIX века и стал известным лирическим поэтом.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его книг особенно выделяются «Сатурнические стихи», «Галантные празднества» и «Романсы без слов» — сборники, в которых важны настроение, интонация и звучание строки.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Верлена часто звучат грусть, мечтательность, вечерние краски и тихие переживания; именно поэтому его поэзию легко узнать по мягкому, задумчивому тону.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Поль Верлен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поэта-музыканта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как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Верлен строит стих так, будто это музыка: ему важны ритм, плавность фраз и мягкие созвучия. Смысл раскрывается через звучание, а не через подробный рассказ.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звуковые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лирике часто встречаются фортепиано, тишина, дождь, сумерки и камерная обстановка. Такие образы помогают почувствовать, что у Верлена настроение звучит почти как тихая музыка.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725" y="1168905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1212" y="1162275"/>
            <a:ext cx="200925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и первые впечатления от текста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жест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в названии не просто касается клавиш, а словно «целует» их. Этот образ сразу делает сцену нежной, изящной и очень поэтичной.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с музыкой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с первой строки чувствуется, что музыка здесь связана с чувством. Звук клавиш становится не фоном, а частью внутреннего мира.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и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название создаёт впечатление тонкости и хрупкости. Оно звучит мягко и настраивает на спокойное, лирическое чтение.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тайны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сразу ощущается что-то тихое и почти волшебное. Сцена кажется не бытовой, а загадочной и очень личной.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соединение музыки и чувства: звук клавиш передаёт эмоции лучше, чем прямые слова, и делает переживание особенно тонким.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руки превращается в знак вдохновения и красоты. Обычное прикосновение к инструменту становится поэтическим образом, который раскрывает внутренний мир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Верлен показывает, что важнее не событие, а настроение. Именно поэтому маленькая музыкальная сцена воспринимается как глубокое лирическое впечатление.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не существуют отдельно: они переплетаются и усиливают друг друга, создавая ощущение тихой, почти невесомой лирической сцены.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— музыка и нежность; остальные мотивы поддерживают их и делают образ более цельным и выразительным.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5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П. Верлена «Целует клавиши прелестная рука...»
</a:t>
            </a:r>
            <a:endParaRPr lang="en-US" sz="85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стихотворения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в стихотворении — не просто часть тела, а знак красоты и изящества. Через один жест Верлен передаёт тонкость движения и внутреннюю гармонию.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«прелестной руки»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связана с музыкой, поэтому воспринимается как часть искусства. Прикосновение к клавишам превращает обычную игру на инструменте в поэтическое действие.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руки соединяет внешнее и внутреннее: видимую красоту жеста и скрытое чувство. Так поэт показывает, что душевное состояние можно передать через деталь.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деталь помогает создать сильный символистский образ. Небольшая сцена становится знаком вдохновения, нежности и тайны.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плавно и мягко благодаря ритму, повтору звуков и созвучиям. Читатель словно слышит тихую мелодию, а не сухое описание события.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паузы помогают замедлить чтение. Это создаёт ощущение спокойного движения, как в медленной музыкальной пьесе.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у Верлена — не украшение, а способ передать смысл. Звучание стиха само становится частью образа и помогает почувствовать настроение текста.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как главный приём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ткань стихотворения усиливает впечатление тихого движения: даже отдельные слова звучат мягко и согласованно.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мягких звуков и повторов делает текст напевным; именно звук помогает передать лирическое настроение.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11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звуковой организации стихотворения П. Верлена «Целует клавиши прелестная рука...»
</a:t>
            </a:r>
            <a:endParaRPr lang="en-US" sz="711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текста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Верлен не объясняет чувство прямо: вместо рассказа о переживаниях он показывает детали — клавиши, руку, звук и тишину, — чтобы читатель сам уловил настроение.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изображения характерен для символизма: предметы становятся не просто вещами, а знаками скрытого смысла, внутреннего состояния и тонкой душевной жизни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важнее намёк, чем прямое высказывание. Поэтому предметный мир помогает понять эмоцию глубже, чем подробное описание события или поступка.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Символистские особенности стихотворения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показаны основные приёмы и их роль в создании лирического настроения.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приёмы работают на единую задачу: создать мягкий, музыкальный и немного таинственный образ.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П. Верлена «Целует клавиши прелестная рука...»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развитие лирической сцены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жеста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сразу оказывается движение руки. Сцена начинается с одного точного и выразительного образа, который задаёт тон всему стихотворению.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Появление звука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музыка: клавиши звучат, и стихотворение начинает восприниматься не только глазами, но и слухом.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Усиление чувства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наполняется нежностью и создаёт ощущение внутренней теплоты. Лирическая сцена становится всё более тонкой и мягкой.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Итоговое впечатление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чувство тайны и вдохновения. Небольшой эпизод превращается в поэтический образ, который запоминается своим настроением.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образ в стихотворении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простого жеста рождается лирический смысл.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спокойно и мягко: в нём нет резких поворотов, споров или громких признаний, зато есть ощущение тихой сосредоточенности и плавности.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передаются очень деликатно. Читатель чувствует не бурю чувств, а лёгкую внутреннюю радость, которая проявляется через музыку и движение.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Таинственность возникает благодаря недосказанности: автор не раскрывает всё прямо, а оставляет пространство для размышления и личного отклика.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тон хорошо узнаётся у Верлена: он умеет создавать лирическое настроение из самых простых деталей и звучания отдельных слов.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 эмоциональный тон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поэзии и живописи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похоже на небольшую картину: мы словно видим руку на клавишах, слышим тихий звук и ощущаем спокойную атмосферу комнаты. Образ получается очень зрительным.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Верлен соединяет два искусства: поэзия у него звучит, как музыка, и одновременно рисует сцену, будто кистью. Поэтому текст воспринимается не только слухом, но и взглядом.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элементы помогают понять лирику Верлена и увидеть связь между деталью и общим смыслом.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стихотворения — образ руки и музыкальность; остальные элементы поддерживают это впечатление и делают текст цельным.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П. Верлена «Целует клавиши прелестная рука...»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анализе стихотворения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замечать, как из маленькой детали может вырасти яркий художественный образ. Один жест здесь становится источником смысла и красоты.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понять, что поэзия передаёт не только события, но и тишину, настроение и тонкие движения души, которые трудно выразить обычной речью.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хороший пример того, как звучание, ритм и образ работают вместе и делают стихотворение запоминающимся и выразительным.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для читателя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П. Верлена «Целует клавиши прелестная рука...»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увидеть главные особенности текста и его художественный смысл.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Краткость, музыкальность и намёк делают стихотворение цельным лирическим впечатлением, где звук, образ и настроение неразделимы.
</a:t>
            </a:r>
            <a:endParaRPr lang="en-US" sz="113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итог по стихотворению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Верлена показывает, как из простого музыкального жеста рождается поэзия настроения. Оно учит слышать красоту намёка, ритма и образа.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2026-05-22T21:17:49Z</dcterms:created>
  <dcterms:modified xsi:type="dcterms:W3CDTF">2026-05-22T21:17:49Z</dcterms:modified>
</cp:coreProperties>
</file>