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773" y="554125"/>
            <a:ext cx="4293204" cy="37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основа роста, обновления и 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растёт, копирует ДНК и делится без ошибок?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14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клеточный цикл важен в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точности деления клеток зависит рост организма, обновление тканей и наследственная стабильность. На этом уроке мы разберём, как устроены интерфаза, митоз и мейоз, и почему сбои в цикле связаны с болезнями.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20954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клеточного деления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соматических клеток, при котором сохраняется исходный набор хромосом. Оно необходимо для роста, восстановления тканей и бесполого размножения у ряда организмов.
</a:t>
            </a:r>
            <a:endParaRPr lang="en-US" sz="1097" dirty="0"/>
          </a:p>
        </p:txBody>
      </p:sp>
      <p:sp>
        <p:nvSpPr>
          <p:cNvPr id="8" name="Text 2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образуются половые клетки: число хромосом уменьшается вдвое, а наследственный материал перераспределяется. Благодаря этому потомство получает новые сочетания признаков.
</a:t>
            </a:r>
            <a:endParaRPr lang="en-US" sz="1068" dirty="0"/>
          </a:p>
        </p:txBody>
      </p:sp>
      <p:sp>
        <p:nvSpPr>
          <p:cNvPr id="9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занимает большую часть клеточного цикла и готовит клетку к делению.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продолжительный этап обеспечивает рост клетки и точную подготовку к удвоению ДНК и делению.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Интерфаза: этапы и их значение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цитологии; обобщение школьного материала о клеточном цикле.
</a:t>
            </a:r>
            <a:endParaRPr lang="en-US" sz="9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хромосомы до деления и после репликации ДНК
</a:t>
            </a:r>
            <a:endParaRPr lang="en-US" sz="2483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S-фазы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интерфазы каждая хромосома состоит из одной хроматиды. ДНК ещё находится в виде рыхлого хроматина и не различима как отдельные плотные структуры.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S-фазы у каждой хромосомы появляются две сестринские хроматиды, соединённые центромерой. Это создаёт точную копию наследственного материала для будущего деления.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митозом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хроматин уплотняется, и хромосомы становятся хорошо заметны под микроскопом. Такая упаковка помогает равномерно распределить ДНК между дочерними клетками.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стадии деления соматической клетки и переход между ними.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митоза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уходит не на само деление, а на подготовку к нему: клетка растёт, синтезирует вещества и удваивает ДНК.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происходят в интерфазе, поэтому именно она определяет готовность клетки к точному делению.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клетка проводит в разных фазах цикла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биологии о распределении времени в клеточном цикле.
</a:t>
            </a:r>
            <a:endParaRPr lang="en-US" sz="8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649" y="484725"/>
            <a:ext cx="4382752" cy="43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митоз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диплоидной клетки образуются две дочерние клетки с одинаковым числом хромосом. Это особенно важно для поддержания постоянства наследственной информации в тканях организма.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ДНК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митоза сестринские хроматиды расходятся строго к противоположным полюсам. Благодаря этому каждая новая клетка получает полный и одинаковый комплект генетического материала.
</a:t>
            </a:r>
            <a:endParaRPr lang="en-US" sz="117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хромосомы распределяются неправильно, возникает анеуплоидия — изменение числа хромосом. Такие нарушения могут нарушать работу клетки и отрицательно влиять на развитие организма.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 мейоза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связаны с делением клетки, но выполняют разные биологические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рост и обновление, а мейоз создаёт гаметы и увеличивает генетическое разнообразие.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сравнение соматического и редукционного деления.
</a:t>
            </a:r>
            <a:endParaRPr lang="en-US" sz="966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сближаются и могут обмениваться участками. Этот кроссинговер создаёт новые сочетания аллелей в одной хромосоме и делает каждую гамету генетически уникальной.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 хромосом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I пары гомологичных хромосом выстраиваются на экваторе клетки случайным образом. Поэтому материнские и отцовские хромосомы расходятся в разных комбинациях, а потомство получает неповторимый набор признаков.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расхождение пар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случайное распределение хромосом работают вместе. Именно поэтому мейоз не просто уменьшает число хромосом, а создаёт основу наследственной изменчивости, важной для разнообразия живых организмов.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 наследственности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мейоз создаёт генетическое разнообразие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контрольные точки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после репликации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G2 клетка убеждается, что ДНК полностью скопирована и ошибки репликации исправлены. Одновременно накапливаются белки и энергия, необходимые для точного и своевременного начала митоза.
</a:t>
            </a:r>
            <a:endParaRPr lang="en-US" sz="1488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синтезом ДНК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точка в G1 оценивает размер клетки, наличие питательных веществ и отсутствие серьёзных повреждений ДНК. Только после успешной проверки клетка получает сигнал перейти к удвоению наследственного материала.
</a:t>
            </a:r>
            <a:endParaRPr lang="en-US" sz="1308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 метафазе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расхождением хроматид проверяется, правильно ли все хромосомы прикреплены к нитям веретена деления. Если прикрепление нарушено, деление приостанавливается, чтобы не допустить неправильного распределения наследственного материала.
</a:t>
            </a:r>
            <a:endParaRPr lang="en-US" sz="1308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клеточном цикле при обнаружении ошибок в генетическом материале.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клетки на повреждение ДНК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деления меняется не изолированно: на неё влияет согласованная работа сигналов организма и состояние среды. Особенно заметно это в тканях, где клетки постоянно заменяются новыми.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оказывают факторы роста и особенности ткани; температура и гормональные сигналы заметно модулируют, но не определяют деление сами по себе.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скорость деления клеток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условная шкала относительной значимости факторов
</a:t>
            </a:r>
            <a:endParaRPr lang="en-US" sz="8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делится быстро, а кто почти не делится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ткани постоянно контактируют с внешней средой и быстро изнашиваются, поэтому нуждаются в непрерывном обновлении. Здесь деление клеток поддерживает защиту, всасывание и восстановление повреждений.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в зрелом организме делятся крайне редко, поскольку выполняют высокоспециализированные функции и образуют устойчивые связи. Поэтому утрата нервных клеток компенсируется значительно хуже, чем в обновляющихся тканях.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костном мозге клеточное деление особенно активно, потому что здесь постоянно образуются клетки крови. Высокая скорость обновления необходима для поддержания транспорта кислорода, иммунной защиты и свёртывания крови.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сердечной мышцы обладают ограниченной способностью к делению, так как их главная задача — непрерывное сокращение. После серьёзного повреждения полноценное восстановление идёт медленно и не всегда завершается полностью.
</a:t>
            </a:r>
            <a:endParaRPr lang="en-US" sz="1072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748" y="1282675"/>
            <a:ext cx="2490029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Стволовая клетка сохраняет способность делиться и при этом не теряет исходных свойств. Затем одна из её дочерних клеток может остаться стволовой, а другая — начать путь к специализации. Так поддерживается запас клеток на будущее.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из которой начинается выбор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костном мозге стволовые клетки дают начало эритроцитам, лейкоцитам и тромбоцитам. Это особенно важно, потому что клетки крови живут сравнительно недолго и должны непрерывно заменяться новыми.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обновляется постоянно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стволовые клетки обеспечивают обновление эпидермиса после обычного износа и небольших повреждений. Благодаря этому поверхностный слой сохраняет барьерную функцию, а организм быстрее восстанавливает защиту после травм.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кожи и эпидермиса
</a:t>
            </a:r>
            <a:endParaRPr lang="en-US" sz="116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как источник обновления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помогают увидеть, какие этапы занимают больше времени, а какие проходят быстрее.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клетка обычно проводит в G1, а митоз относительно краток. Длительность фаз зависит от типа ткани и условий существования клетки.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длительность фаз клеточного цикла
</a:t>
            </a:r>
            <a:endParaRPr lang="en-US" sz="231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обобщённые ориентировочные данные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сбой цикла может привести к опухоли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контрольные точки перестают вовремя останавливать деление, клетка проходит цикл с ошибками. В результате повреждённая ДНК сохраняется и передаётся потомкам, а число дефектных клеток быстро растёт.
</a:t>
            </a:r>
            <a:endParaRPr lang="en-US" sz="851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мутации в генах, управляющих делением, — в онкогенах и генах-супрессорах опухолей. Они нарушают баланс между стимуляцией роста и его торможением, поэтому клетка теряет нормальную регуляцию.
</a:t>
            </a:r>
            <a:endParaRPr lang="en-US" sz="884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опухоли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нарушенные клетки продолжают делиться, формируется опухолевая масса. Дальнейшее её поведение зависит от дополнительных мутаций, но именно сбой клеточного цикла часто становится первым шагом к злокачественному процессу.
</a:t>
            </a:r>
            <a:endParaRPr lang="en-US" sz="8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последовательные деления клеток обеспечивают развитие, рост и обновление тканей.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клеточный цикл связан с ростом организма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тканями отражают их функцию: одни системы требуют постоянного пополнения клеток, а другие сохраняют устойчивость и работают без частого обновления.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износ ткани и потребность в замене клеток, тем активнее деление. Низкие значения характерны для высокоспециализированных клеток с ограниченной регенерацией.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деление клеток наиболее активно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условная шкала активности деления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маленький процесс с большим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 обеспечивает рост, обновление и передачу наследственной информации. Его точная регуляция поддерживает нормальную работу тканей, а сбои в этом механизме могут привести к тяжёлым заболеваниям.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2026-06-01T15:33:28Z</dcterms:created>
  <dcterms:modified xsi:type="dcterms:W3CDTF">2026-06-01T15:33:28Z</dcterms:modified>
</cp:coreProperties>
</file>