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 в пространстве: основные формы и способы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направление и параметр описывают прямую без чертежа.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833" y="1055075"/>
            <a:ext cx="3973734" cy="391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алгебру, векторы и пространственную геометрию. Координаты позволяют точно описывать прямую, проверять её положение и решать задачи на пересечение, параллельность и принадлежность точки.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уравнение прямой в 11 классе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в пространстве как геометрический объект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толщины и продолжается в обе стороны бесконечно. В пространстве её удобно рассматривать как множество точек, упорядоченных одним направлением.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прямой можно зафиксировать одной точкой P0(x0, y0, z0). Она служит началом отсчёта для построения всех остальных точек этой линии.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Направляющий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Ненулевой вектор s(a, b, c) задаёт направление прямой и определяет, как изменяются координаты при движении вдоль неё. Без ненулевого вектора запись невозможна.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переменная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направление известно, любую точку прямой можно выразить через один параметр. Это делает координатное описание компактным и удобным для дальнейших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930" y="827125"/>
            <a:ext cx="2962839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форма уравнения прямой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Векторное уравнение имеет вид r = r0 + t·s. Здесь r обозначает текущую точку прямой, r0 — фиксированную точку, s — направляющий вектор, а t — параметр.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параметра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разных значениях t получаются разные точки одной и той же прямой. Параметр не задаёт отдельный отрезок, а описывает всю линию целиком.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запись особенно полезна, когда нужно показать геометрический смысл задачи: от заданной точки мы двигаемся вдоль направления, заданного вектором s.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Параметрические уравнения прямой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векторной формы получают систему x = x0 + at, y = y0 + bt, z = z0 + ct. Каждое уравнение описывает изменение одной координаты при изменении параметра.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из координат направляющего вектора равна нулю, соответствующая координата точки не меняется. Это показывает, что прямая может быть параллельна одной из координатных плоскостей.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Параметрическая запись удобна для вычисления координат точек, проверки условий и подстановки в уравнения плоскостей. Она часто становится первым шагом решения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Каноническое уравнение прямой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1400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координаты направляющего вектора ненулевые, параметры можно исключить и получить равенство дробей. Такая запись кратко показывает связь точки прямой с её направлением.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637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на ноль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на ноль нельзя, поэтому при нулевой координате вектора соответствующую дробь не записывают. В таких случаях переходят к другой форме уравнения.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5862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Каноническая форма подчёркивает, что координаты точки изменяются согласованно. Это удобно при сравнении прямых и при преобразовании записи к более простому виду.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прямая записывается в разных формах и для каких задач каждая из них наиболее удобна.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формы эквивалентны, но выбираются по-разному: для общего описания, расчётов или наглядного анализа направления.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задания прямой и их назначение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геометрия в пространстве, школьный курс алгебры и начала анализа
</a:t>
            </a:r>
            <a:endParaRPr lang="en-US" sz="11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получить уравнение прямой по двум точкам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вычисляют направляющий вектор AB = (x2−x1, y2−y1, z2−z1). Он показывает, в каком направлении проходит прямая через две заданные точки.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опорную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одну из данных точек принимают за точку P0. Это позволяет записать уравнение прямой в векторной или параметрической форме без дополнительных построений.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координат получают искомую прямую. Если координаты направляющего вектора не равны нулю, запись можно дополнительно преобразовать к каноническому виду.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уравнение прямой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 путь от исходных данных к проверке результата.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 точки прямой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параметр t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принадлежит прямой, если можно найти одно и то же значение t, которое одновременно удовлетворяет всем трём параметрическим уравнениям. Совпадение параметра означает, что координаты согласованы.
</a:t>
            </a:r>
            <a:endParaRPr lang="en-US" sz="986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дробей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канонической форме проверяют равенство соответствующих дробей. Если все выражения дают один и тот же результат, точка лежит на прямой; иначе условие нарушено.
</a:t>
            </a:r>
            <a:endParaRPr lang="en-US" sz="1059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ответ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одна координата не согласуется с остальными, точка не принадлежит прямой. Такая проверка особенно полезна в задачах, где нужно быстро исключить лишние варианты.
</a:t>
            </a:r>
            <a:endParaRPr lang="en-US" sz="10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совпадающие прямые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100" y="1229900"/>
            <a:ext cx="80427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параллельности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в пространстве параллельны, если их направляющие векторы пропорциональны. Это означает одинаковое направление линий, даже если они проходят через разные точки и имеют разные координаты начальной точки.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94433" y="2937805"/>
            <a:ext cx="80427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совпадают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параллельных прямых дополнительно есть общая точка, то это не две разные линии, а одна и та же прямая. Такой вывод удобно делать, сравнивая уравнения и проверяя координаты точки.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прямой с плоскостью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Подстановка координат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координаты точки прямой через параметр t и подставляют их в уравнение плоскости Ax + By + Cz + D = 0.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Уравнение для t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получают линейное уравнение относительно параметра. Его решение показывает, при каком значении t точка прямой лежит на плоскости.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Геометрический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найдено единственное значение t, прямая пересекает плоскость в одной точке. Если решений нет, прямая параллельна плоскости.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операции чаще всего выполняются в координатной геометрии. Это помогает заранее выбирать форму записи и не терять время на лишние преобразования.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построение прямой и проверку точки: именно они создают основу для дальнейших вычислений и сравнений.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задачи, которые решает уравнение прямой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типовых задач по теме урока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и типичные ошибки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3100" y="1109788"/>
            <a:ext cx="1968753" cy="1512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координата вектора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= 0, то координата x остаётся постоянной; аналогично, при b = 0 не меняется y, а при c = 0 — z. Это помогает увидеть особые направления прямой без лишних вычислений.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91430" y="1110933"/>
            <a:ext cx="1968753" cy="1512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канонической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канонического уравнения нельзя делить на ноль и нельзя механически выписывать все три дроби. Если одна из координат направляющего вектора равна нулю, соответствующую дробь исключают.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820" y="1110933"/>
            <a:ext cx="1968753" cy="1512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знака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нахождении направляющего вектора по двум точкам легко перепутать порядок вычитания и изменить знак. В результате прямая не изменится, но формулы могут стать неудобными для дальнейших преобразований.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23100" y="3108513"/>
            <a:ext cx="1968753" cy="151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проверка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точки, которая не принадлежит прямой, приводит к ложному выводу о совпадении или принадлежности. Проверку всегда выполняют по всем уравнениям одновременно, а не по одному координатному равенству.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91425" y="3109657"/>
            <a:ext cx="1968753" cy="151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Переходя от одной формы к другой, важно сохранять один и тот же направляющий вектор и одну исходную точку. Иначе можно получить уравнение другой прямой, внешне похожее на исходное.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параметр t «двигает» точку по прямой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начальной точки к движению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фиксируют точку P0, которая служит отправной точкой для построения прямой. Затем к ней добавляют кратный направляющему вектору слагаемый, и каждая новая величина t переносит точку в иное положение. Так формула превращается в наглядный процесс движения.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t = 0 точка совпадает с P0, при t &gt; 0 она смещается в сторону вектора s, а при t &lt; 0 — в противоположную сторону. На рисунке это удобно показать несколькими точками, лежащими на одной линии.
</a:t>
            </a:r>
            <a:endParaRPr lang="en-US" sz="13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21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задачами стереометрии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многогранников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 позволяет описывать рёбра как линии с известным направлением и точкой. Это удобно при поиске пересечений, проверке параллельности и построении пространственных моделей.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тел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параллелепипеда и других тел часто задают через две точки или через точку и вектор. Такая запись упрощает вычисление длины, направления и взаимного положения диагоналей.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нужно описать ось симметрии, прямая задаётся как центральная линия фигуры или тела. Координатная форма помогает точно выразить её положение без чертежных погрешностей.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Траектории в 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движения точки или тела прямая становится моделью траектории. Параметр t отражает изменение положения во времени и связывает геометрию с вычислительной интерпретацией.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задания дополняют друг друга и применяются в зависимости от исходных данных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общим остаётся способ через точку и направляющий вектор, а самым удобным для преобразований — способ через две точки. Пересечение плоскостей особенно полезно в пространственных задачах.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прямой в пространстве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«Уравнение прямой в пространстве»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порядок решения задач уровня 11 класса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определяют, что именно дано: точка, две точки, направляющий вектор или уравнение плоскости. От этого зависит весь дальнейший ход решения и выбор формы записи.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форму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подбирают наиболее удобную форму уравнения прямой. Если есть точка и вектор, сразу используют векторную или параметрическую запись; если даны две точки, сначала находят направляющий вектор.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Выполнить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формы подставляют координаты, упрощают выражения и, при необходимости, переходят от одной записи к другой. Важно сохранять единый набор данных и не менять их без причины.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результат обязательно проверяют: подставляют координаты точки, сравнивают направляющие векторы или анализируют полученное уравнение. Такая проверка помогает обнаружить знаковые и вычислительные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t задаёт не отдельную точку, а весь порядок точек на прямой. Это делает координатную запись удобной для вычислений и анализа движения вдоль направления.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изменения t точка непрерывно перемещается вдоль одной и той же линии. Ноль фиксирует начальное положение, а знак параметра показывает направление смещения.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параметра t в описании прямой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параметрического задания прямой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 — универсальный язык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 связывает геометрию и алгебру: одна запись позволяет описать положение, направление и взаимное расположение линий, а значит, решать ключевые задачи стереометрии точно и последовательно.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2026-05-30T05:29:46Z</dcterms:created>
  <dcterms:modified xsi:type="dcterms:W3CDTF">2026-05-30T05:29:46Z</dcterms:modified>
</cp:coreProperties>
</file>