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движение в одном направлении
</a:t>
            </a:r>
            <a:endParaRPr lang="en-US" sz="3242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 скорость, время, расстояние и догонять без ошибок.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 в жизни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бывают про автобусы, бегунов, велосипеды, самокаты и поезда. Один участник может выехать раньше, а другой позже, но оба движутся в одну сторону.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слова урока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показывает, сколько пути проходит объект за час или за минуту. По ней можно понять, кто движется быстрее и кто постепенно уходит вперёд.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отвечает на вопрос, как долго длилось движение. Оно помогает узнать, сколько минут или часов участник был в пути и когда он догонит другого.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— это промежуток между двумя точками. В задачах важно заметить, какое расстояние было сначала, потому что именно с него начинается решение.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участника на одной дороге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впереди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оба участника движутся в одном направлении. Впереди оказывается тот, кто начал раньше или едет быстрее. Поэтому сначала нужно посмотреть на порядок старта и скорости.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условии часто встречаются слова «догоняет», «едет следом» и «в том же направлении». Они подсказывают, что участники не расходятся, а расстояние между ними меняется.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«догоняет»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участник движется быстрее, он каждый час немного сокращает расстояние до другого. Значит, между ними становится всё меньше пути, и встреча приближается.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скорости одинаковые, расстояние не меняется. Тогда догоняния не будет: оба едут одинаково быстро, как два очень дружных муравья на прогулке.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впереди тоже едет участник, задача решается по тому же правилу. Нужно только учесть, что он тоже проходит путь, пока его догоняют.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едет 12 км/ч, а другой 9 км/ч, более быстрый участник приближается на эту величину за час.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км/ч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 урока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на столько сокращается расстояние между велосипедистами каждый час.
</a:t>
            </a:r>
            <a:endParaRPr lang="en-US" sz="19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такие задачи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найти время догоняния.
</a:t>
            </a:r>
            <a:endParaRPr lang="en-US" sz="9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69417"/>
            <a:ext cx="552900" cy="49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0874" y="2069225"/>
            <a:ext cx="506363" cy="57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единицы нужно помнить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записывают в километрах или метрах. Перед решением нужно проверить, чтобы все отрезки были в одинаковых единицах, иначе ответ получится неверным.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измеряют в часах или минутах. Если в задаче встречаются минуты и часы вместе, их обязательно переводят в одну удобную единицу.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пишут в км/ч или м/мин. Она показывает, сколько пути проходит участник за выбранное время, и помогает найти, кто движется быстрее.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нужны на уроке
</a:t>
            </a:r>
            <a:endParaRPr lang="en-US" sz="3258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расстояние, используют формулу S = v × t. Она показывает, что путь зависит и от скорости, и от времени движения.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время, применяют формулу t = S : v. Она помогает узнать, через сколько часов или минут участник преодолеет нужный путь.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скорость, используют формулу v = S : t. В задачах на движение в одном направлении ещё нужна скорость сближения: это разность скоростей.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велосипедист догоняет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едет первый велосипедист со скоростью 12 км/ч, а второй — 9 км/ч. Между ними 15 километров, и стрелки на рисунке направлены в одну сторону. По подписи видно, что более быстрый велосипедист постепенно сокращает отрыв.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ждать до встречи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скоростей равна 3 км/ч, поэтому каждый час расстояние уменьшается на три километра. Если показать это на схеме с двумя велосипедами, сразу становится понятно, почему догоняние произойдёт через 5 часов. Картина получается ясная, как летний день.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велосипеда на одной дороге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ответ иногда находится в два шага
</a:t>
            </a:r>
            <a:endParaRPr lang="en-US" sz="3231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Один участник уезжает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условие и замечаем, кто начал движение раньше. За это время он успевает проехать свой участок пути и получает преимущество.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это преимущество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считаем, сколько километров или метров он проехал один. Это расстояние прибавляется к тому, что уже было между участниками.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Считаем догоняние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этого делим общее расстояние на разность скоростей. Так находится время, когда более быстрый участник догонит другого.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разным временем старта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узнать, кто выехал раньше. Именно этот участник успевает отъехать вперёд и создаёт дополнительное расстояние для решения задачи.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определить, сколько времени он двигался один. За этот промежуток можно найти его путь по формуле S = v × t.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расстояние помогает понять, какое преимущество уже есть у впереди идущего участника. Без этого шага ответ может получиться неверным.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задача решается обычным способом: сравниваем скорости, находим разность и определяем время догоняния. Главное — не перепутать порядок действий.
</a:t>
            </a:r>
            <a:endParaRPr lang="en-US" sz="11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66" y="1736867"/>
            <a:ext cx="401539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8126" y="3926085"/>
            <a:ext cx="301154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8425" y="2832747"/>
            <a:ext cx="401539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действительно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быстрый участник должен иметь возможность догонять более медленного. Если этого не происходит, значит, в вычислениях допущена ошибка.
</a:t>
            </a:r>
            <a:endParaRPr lang="en-US" sz="1095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выглядит разумно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получилось слишком маленьким или слишком большим, стоит ещё раз пройти решение по шагам. Хорошая проверка спасает от лишних ошибок.
</a:t>
            </a:r>
            <a:endParaRPr lang="en-US" sz="1023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совпадают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Километры, метры, часы и минуты нельзя смешивать без перевода. Проверка единиц часто сразу показывает, где решение пошло не туда.
</a:t>
            </a:r>
            <a:endParaRPr lang="en-US" sz="10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запутаться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записать, кто движется, с какой скоростью и какое расстояние между участниками. Тогда условие становится понятнее, а лишние детали не мешают.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схемой удобно поставить стрелки и слова «быстрее», «медленнее», «догоняет». Такая подсказка помогает быстро увидеть, кто впереди, а кто должен догонять.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через схему
</a:t>
            </a:r>
            <a:endParaRPr lang="en-US" sz="28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условие, затем по шагам находим нужные величины и проверяем ответ.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разность скоростей с их суммой. В задачах на движение в одном направлении это меняет смысл решения и приводит к неверному времени догоняния.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перевод единиц. Метры нужно сравнивать с метрами, а минуты — с минутами или перевести всё к одной системе.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 замечают, что один участник стартовал раньше. Тогда не учитывают его преимущество по пути и получают ответ, который совсем не подходит по 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Самокатная гонка до парка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друга выехали на самокатах в парк после школы. Один катится спокойно, а другой всё время торопится и едет быстрее. Если быстрый друг стартовал позже, ему ещё нужно догнать товарища на дороге.
</a:t>
            </a:r>
            <a:endParaRPr lang="en-US" sz="1243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первым увидит качели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ребята едут по одной дорожке к площадке. Первый уже успел уехать вперёд, а второй только начал ускоряться. Чтобы понять, догонит ли он друга, нужно сначала узнать их скорость и расстояние между ними.
</a:t>
            </a:r>
            <a:endParaRPr lang="en-US" sz="121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из жизни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393" y="1519575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повторяем на уроке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величин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Повторяем, как связаны скорость, время и расстояние. Эти три величины помогают решать задачи быстро и без лишних догадок.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слова «быстрее», «медленнее» и «догоняет». Они подсказывают, кто движется впереди, а кто сокращает расстояние.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главные числа в задаче. Это помогает не потерять важные данные и выбрать правильный способ решения.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 по теме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задачах сначала нужно понять, кто движется быстрее, а кто начал раньше. Тогда становится ясно, какое расстояние нужно сократить до догоняния.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важно выбрать правильную формулу и не перепутать единицы измерения. Километры, метры, часы и минуты должны быть согласованы между собой.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решение проверить по смыслу, ошибка заметится быстро. Ответ должен показывать, что более быстрый участник действительно сможет догнать более медленного.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Отличная работа!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 умеете разбирать задачи о движении в одном направлении, находить разность скоростей и проверять ответ по смыслу. Это уже серьёзный математический навык!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2026-05-24T11:14:15Z</dcterms:created>
  <dcterms:modified xsi:type="dcterms:W3CDTF">2026-05-24T11:14:15Z</dcterms:modified>
</cp:coreProperties>
</file>