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 экологических системах: взаимосвязь живого и 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природе держится на связях, а не на изоляции.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как устроены связи живого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как особи, популяции, сообщества и экосистемы связаны между собой и с неживой средой. На уроке важно увидеть, как условия среды и взаимодействия организмов определяют их численность и устойчивость природы.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в экосистеме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организмы, которые создают органические вещества из неорганических. К ним относятся зелёные растения, водоросли и некоторые бактерии; именно они запускают питание в экосистеме.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мёртвые остатки и отходы жизнедеятельности до минеральных соединений. Так вещества возвращаются в среду и становятся доступными новым поколениям организмов.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 могут образовывать органическое вещество из минеральных соединений и получают его с пищей. В эту группу входят травоядные, хищники и всеядные животные.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9128"/>
            <a:ext cx="4389600" cy="1943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уровни: состав и 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экосистеме распределяются источники энергии и функции организмов.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начинается с продуцентов, а круговорот веществ завершают редуценты; оба звена необходимы для устойчивости экосистемы.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«Экология»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 основа первичной продукции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идёт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 хлоропластах зелёных клеток. В этих органоидах хлорофилл улавливает световую энергию и запускает превращение неорганических веществ в органические.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глюкозы растению нужны углекислый газ и вода. Источником энергии служит свет, поэтому интенсивность фотосинтеза зависит от освещённости и состояния листа.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синтезируется органическое вещество, а также выделяется кислород. Именно этот кислород необходим для дыхания большинства живых организмов, включая человека.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фотосинтеза обычно записывают так: 6CO2 + 6H2O = C6H12O6 + 6O2. Оно помогает понять, как энергия Солнца связывается в химических связях глюкозы.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при переходе по трофическим уровням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экологической пирамиды в школьной биологии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 накапливается в цепи бесконечно: часть её неизбежно расходуется на жизнедеятельность организмов и рассеивается в виде тепла.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доступной энергии; поэтому верхние хищники многочисленны лишь при высокой продуктивности нижних уровней.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9860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последовательную передачу вещества и энергии от одного организма к другому. Она удобна для изучения, но в природе встречается как упрощённая модель.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объединяет несколько цепей в единую систему. Один вид может иметь разные источники пищи и одновременно служить добычей для нескольких хищников.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между видами, тем сложнее нарушить равновесие экосистемы. Если один вид сокращается, его функцию частично берут на себя другие участники сети.
</a:t>
            </a:r>
            <a:endParaRPr lang="en-US" sz="118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или пруд состоят не из одной цепи, а из множества переплетённых связей. Именно поэтому реальные экосистемы значительно сложнее учебных схем.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и веществ в экосистеме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однонаправленное движение энергии и замкнутый круговорот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условиям среды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важны толстая кутикула, колючки, глубокая корневая система и запасание воды. Эти признаки уменьшают потерю влаги и помогают переживать неблагоприятные периоды.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распространены спячка, сезонная смена окраски, линька и миграции. Такие приспособления позволяют снизить расход энергии и избежать суровых условий среды.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пищи и 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активность, скрытный образ жизни и защитная окраска помогают избегать хищников или, наоборот, успешнее добывать пищу. Поведение тоже может быть важным приспособлением.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возникают не случайно: их закрепляет естественный отбор. Выживают и оставляют потомство те особи, чьи признаки лучше соответствуют условиям среды.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Вид, популяция и их значение в экосистеме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сходных по строению и происхождению, которые могут свободно скрещиваться и давать плодовитое потомство. Это основная единица биологической классификации.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уровне популяции проявляются рождаемость, смертность и колебания численности. Поэтому популяции определяют, насколько устойчиво вид существует в конкретной экосистеме.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часть вида, живущая на определённой территории и имеющая общий генофонд. Для неё важны численность, плотность, возрастной и половой состав.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численность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силы лимитирующих факторов для учебной иллюстрации, без привязки к конкретной экосистеме.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резко численность снижается при действии факторов, влияющих на выживаемость молоди и успех размножения.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Лимитирующие факторы действуют совместно: они вызывают колебания численности и препятствуют бесконтрольному росту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взаимодействия между организмами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возникает, когда организмы используют один и тот же ограниченный ресурс: пищу, свет, территорию или убежища. Она может снижать темпы роста популяций и изменять распределение видов в сообществе.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связывает организмы через питание: один вид получает энергию, а другой становится добычей. Такие отношения поддерживают естественный отбор и не позволяют отдельным видам чрезмерно увеличивать численность.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хозяин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организм хозяина как среду обитания и источник питания, причиняя ему вред, но обычно не уничтожая сразу. Это делает связь длительной и особенно тесной.
</a:t>
            </a:r>
            <a:endParaRPr lang="en-US" sz="1059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организмы живут во взаимовыгодных отношениях: грибы и корни растений образуют микоризу, насекомые опыляют цветки, а кишечные микроорганизмы помогают животным переваривать пищу.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экологических связей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формы взаимодействий влияют на участников сообщества и какие последствия они имеют для экосистемы.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могут быть взаимовыгодными, нейтральными или антагонистическими; именно их сочетание определяет структуру и устойчивость биоценоза.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типы экологических связей в сообществах.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1010688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 разложение органических остатков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Бактерии-разрушители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остатки до более простых соединений, завершая превращение мёртвого вещества в доступные для растений минеральные формы.
</a:t>
            </a:r>
            <a:endParaRPr lang="en-US" sz="1068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Грибы-сапротрофы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разрушают опавшие листья, древесину и другие остатки, особенно там, где разложение идёт медленно и требуется длительное расщепление клеточных структур.
</a:t>
            </a:r>
            <a:endParaRPr lang="en-US" sz="101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 в почву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разложения в почве накапливаются гумус, минеральные соли, вода и углекислый газ. Эти вещества снова становятся ресурсом для продуцентов.
</a:t>
            </a:r>
            <a:endParaRPr lang="en-US" sz="1136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органические остатки накапливались бы, а почва быстро беднела бы питательными элементами. Именно они делают круговорот веществ непрерывным.
</a:t>
            </a:r>
            <a:endParaRPr lang="en-US" sz="11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условие устойчивости экосистем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 несколькими этажами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лесу растения занимают разные ярусы: высокие деревья, подлесок, кустарники и травы образуют многослойную среду. Такое строение создаёт больше мест обитания и поддерживает множество пищевых связей, поэтому система легче переносит засуху и повреждения.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Виды-заместители на случай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вид исчезает или резко сокращается, его функцию частично могут взять на себя другие организмы. Наличие видов-заместителей помогает экосистеме не терять сразу важные связи и сохранять равновесие после пожара, болезни или изменения климата.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цепи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экосистема обычно включает несколько пищевых цепей, которые переплетаются в общую сеть. Чем больше в ней связей, тем труднее нарушить обмен веществ и энергии: выпадение отдельного звена не обрушивает всю систему.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жизни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сезонная динамика для учебной иллюстрации; значения условные.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связана не только с температурой, но и с длиной дня, доступностью пищи и ритмами размножения.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активности приходится на благоприятный сезон, а зимой жизненные процессы у большинства организмов заметно замедляются.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нарушение равновесия ведёт к деградации экосистемы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причинно-следственных связей в экосистеме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биосферы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существует вне биосферы: ему необходимы чистая вода, плодородная почва, опылители, пищевые ресурсы и стабильный климат. Ослабление природных систем напрямую отражается на качестве жизни.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промышленность, транспорт, добыча полезных ископаемых и урбанизация меняют ландшафты, круговорот веществ и состав сообществ. Масштаб этого влияния требует экологически обоснованных решений.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природопользование, экономия ресурсов, раздельный сбор отходов, охрана видов и восстановление лесов помогают уменьшить нагрузку на природу и сохранить её восстановительный потенциал.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 — это не только задача специалистов. От повседневных привычек, выбора транспорта, потребления и отношения к ресурсам зависит состояние среды, в которой живут будущие поколения.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283" y="1968014"/>
            <a:ext cx="181912" cy="20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81698"/>
            <a:ext cx="203100" cy="180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экологии для человека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помогает подбирать устойчивые сорта, сохранять плодородие почв и уменьшать потери урожая. Знание связей в агроценозах позволяет точнее планировать защиту растений.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закономерности используют при восстановлении лесов, выборе пород и уходе за насаждениями. Это помогает сохранять продуктивность лесных экосистем и их защитные функции.
</a:t>
            </a:r>
            <a:endParaRPr lang="en-US" sz="1089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пищевых цепей и условий размножения рыб важно для рационального промысла, разведения и охраны водоёмов. Так снижается риск истощения запасов.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санитария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позволяет прогнозировать распространение переносчиков болезней, оценивать влияние загрязнения на здоровье и вырабатывать меры профилактики в городской и природной среде.
</a:t>
            </a:r>
            <a:endParaRPr lang="en-US" sz="1064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данные используют для мониторинга среды, сохранения редких видов и восстановления нарушенных территорий. На их основе создают заповедники и обосновывают природоохранные решения.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 — система, в которой важна каждая связь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среда и человек образуют единую систему: энергия движется по трофическим цепям, а вещества постоянно возвращаются в круговорот. Бережное отношение к природе — условие устойчивого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2026-06-01T22:18:43Z</dcterms:created>
  <dcterms:modified xsi:type="dcterms:W3CDTF">2026-06-01T22:18:43Z</dcterms:modified>
</cp:coreProperties>
</file>