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Северо-Кавказский район: южный район России с яркими природными контрастами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Европейской России между Черным и Каспийским морями: горы, равнины, степи и курорты.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находится на стыке центральной России, Закавказья и прибрежных регионов. Через него проходят ключевые пути между европейской частью страны, Кавказом и портами Черного и Каспийского морей. Поэтому район важен для транспорта, торговли, сельского хозяйства и туризма.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района входят Ставропольский край и семь республик: Адыгея, Карачаево-Черкесия, Кабардино-Балкария, Северная Осетия — Алания, Ингушетия, Чечня и Дагестан.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центры: Махачкала, Грозный, Владикавказ, Нальчик, Черкесск, Майкоп и Ставрополь. Они концентрируют образование, промышленность и сервис для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Северо-Кавказского района как экономического района нет единого административного центра. Поэтому управление и развитие во многом опираются на республиканские структуры и местные города.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Северо-Кавказского района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5805" y="564850"/>
            <a:ext cx="4620791" cy="4279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хозяйстве и природных особенностях крупнейших субъектов Северного Кавказа.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дают разные «точки роста»: от сельского хозяйства и курортов до нефтяной специализации и прибрежной экономики.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района и их крупные центры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Административно-территориальное деление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равнины, предгорья и высочайшие горы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— равнины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района преобладают равнины и степи. Они удобнее для земледелия и строительства дорог, поэтому здесь складываются более плотные хозяйственные связи и активнее размещаются населенные пункты.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— Большой Кавказ и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поднимаются предгорья и горные районы Большого Кавказа, где находится Эльбрус — высшая точка России (5642 м). В высокогорье из-за сложного рельефа плотность населения ниже, а значение территории сильнее связано с туризмом.
</a:t>
            </a:r>
            <a:endParaRPr lang="en-US" sz="2324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Важнейшую долю занимают равнинные и предгорные территории: здесь легче вести хозяйство и прокладывать транспортные линии.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занимают меньше площади, но дают природное разнообразие, источники воды и основу для туристических маршрутов.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района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соотношение природных зон; точные доли по площади зависят от принятой классификации и года обследований.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условия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района меняется от умеренно континентального на равнинах до более прохладного и влажного в горах. Поэтому погода и сезонные работы у людей заметно различаются по высоте и местности.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степных районах обычно жаркое и сухое, а зима часто мягче, чем в северных регионах России. Это влияет на календарь полевых работ и потребность в защите растений от засухи.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температура ниже, а осадков обычно больше. Такие условия делают возможными более разнообразные занятия: в равнинных районах чаще выращивают зерновые, а в более теплых зонах — садовые культуры и виноград.
</a:t>
            </a:r>
            <a:endParaRPr lang="en-US" sz="1364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19798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19798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365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509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30987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18856"/>
            <a:ext cx="218400" cy="1941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596812"/>
            <a:ext cx="435600" cy="387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района и его многонациональный состав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сосуществуют разные языки и традиции общения. Языковая среда отражает исторические связи народов и помогает сохранять местные культурные особенности.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Северо-Кавказский район — один из самых многонациональных регионов России. Здесь живут многие народы, и во многих республиках один или несколько народов составляют заметную часть населения.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жителей различаются обычаи, формы традиционной культуры и уклад повседневной жизни. Это проявляется в праздниках, ремеслах и семейных традициях.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встречаются разные религиозные традиции, которые влияют на культурные нормы и календарь событий. При этом общая жизнь разных сообществ формирует устойчивые взаимодействия.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через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сочетается с общими задачами: развитие хозяйства, инфраструктуры и образования. На практике это поддерживает разнообразие услуг и занятий в городах и селах.
</a:t>
            </a:r>
            <a:endParaRPr lang="en-US" sz="13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состав республик неодинаков: в каждой из них заметны свои ведущие народы и языковые особенности.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пестрота — одна из ключевых характеристик района. Она отражается в культуре, образовании и повседневном общении.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республик Северного Кавказа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наглядности; точные доли зависят от года и конкретного статистического источника.
</a:t>
            </a:r>
            <a:endParaRPr lang="en-US" sz="7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Северо-Кавказского района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обеспечивает поставки сельскохозяйственной продукции: зерна, подсолнечника, овощей и фруктов, винограда, а также мяса и молока. Дополняет общий выпуск пищевая промышленность.
</a:t>
            </a:r>
            <a:endParaRPr lang="en-US" sz="1053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района связаны с переработкой сельскохозяйственного сырья: мука, мясные и молочные продукты, консервы. Это помогает доводить урожай до готовой продукции и расширяет рабочие места.
</a:t>
            </a:r>
            <a:endParaRPr lang="en-US" sz="1033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нефтяной сектор: нефтедобыча и нефтепереработка, а также энергетика и строительство. Такие виды деятельности особенно значимы для отдельных республик.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активно развивает транспорт и курортно-туристическую сферу. Курорты и потоки туристов поддерживают услуги, а транспорт связывает сельхозрайоны, города и туристические зоны.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ресурсы и ландшафты → виды деятельности → связь между территориями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превращаются в экономику района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Ставропольского края поля тянутся ровными полосами. Здесь выращивают пшеницу, кукурузу и подсолнечник, а также овощи и кормовые культуры. Теплый климат и длительный период роста помогают получать устойчивые урожаи.
</a:t>
            </a:r>
            <a:endParaRPr lang="en-US" sz="889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Ставрополья: зерно и подсолнечник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предгорьях климат обычно мягче, и поэтому активно развиваются садоводство и виноградарство. Параллельно развивается животноводство: корма и пастбища поддерживают фермы. Такой набор занятий формирует местные хозяйственные традиции.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Предгорья: сады, виноград и скот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влаги не хватает, решающую роль играет орошение. Важно не только подать воду на поля, но и использовать ее бережно: экономные технологии снижают потери. Так сохраняется связь между природными возможностями и урожаем.
</a:t>
            </a:r>
            <a:endParaRPr lang="en-US" sz="87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в засушливых районах — ключ к стабильности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степей и предгорий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106" y="898025"/>
            <a:ext cx="4903888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 продукция района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экономики Северо-Кавказского района складывается из нескольких направлений, каждое из которых опирается на свои природные условия и транспортные 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поддерживают разные специализации: земледелие на равнинах, ресурсы и промышленная переработка там, где есть сырье, а рекреация — там, где развиты ландшафты и минеральные воды.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4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Административно-территориальное деление России (систематизация хозяйственных направлений)
</a:t>
            </a:r>
            <a:endParaRPr lang="en-US" sz="745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обеспечивает вывоз сельскохозяйственной продукции, доставку топлива и материалов, а также поток посетителей в курортные территории. Без хороших дорог экономика района работает медленнее.
</a:t>
            </a:r>
            <a:endParaRPr lang="en-US" sz="1119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экономические связи Северо-Кавказского района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узлы сосредоточены в Минеральных Водах, Махачкале, Грозном, Владикавказе, Нальчике и Ставрополе. Они помогают быстро отправлять грузы и принимать туристические потоки.
</a:t>
            </a:r>
            <a:endParaRPr lang="en-US" sz="1119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район проходят автомобильные и железные магистрали, которые соединяют центр России, Кавказ, Прикаспийский регион и побережье Черного моря. Это облегчает обмен товарами и людьми.
</a:t>
            </a:r>
            <a:endParaRPr lang="en-US" sz="11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 включают Пятигорск, Кисловодск, Ессентуки и Железноводск. Здесь отдых связан с минеральными водами и санаторным лечением. Мягкая организация путешествий делает направление популярным круглый год.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Минеральные Воды: лечение и отдых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известны Домбай, Архыз и Приэльбрусье — места для прогулок и горнолыжного отдыха. В Дагестане туристическим центром выступает Дербент с древними памятниками. Получается сочетание природы, спорта и культурных впечатлений.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 туризм Северного Кавказа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Дагестан: активный туризм и история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Лечебные направления сильнее представлены в Кисловодске, Пятигорске, Ессентуках и Железноводске, а горное катание и активные маршруты — в Домбае, Архызе и Приэльбрусье.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объединяет разные формы рекреации: лечебную, горную и экскурсионную. Это расширяет сезонность и возможности для разных типов отдыхающих.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Курортные центры и направления отдыха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Кавказ: перечень курортных центров (Кавказские Минеральные Воды, Домбай, Архыз, Приэльбрусье).
</a:t>
            </a:r>
            <a:endParaRPr lang="en-US" sz="7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экологические особенности района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на склонах возникают оползни и сели, а также возможны землетрясения. Такие явления требуют продуманного строительства, мониторинга опасных участков и готовности к ЧС.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засушливых территорий характерен дефицит воды. Из-за этого особенно важно экономное водопользование и работа систем орошения, чтобы не ухудшать условия для полей и пастбищ.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туризма усиливает нагрузку на природу: больше мусора, движение транспорта и троп. В курортных зонах и на популярных маршрутах экологические проблемы становятся заметнее.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нужно уделять охране лесов, чистоте рек, сохранению почв и рациональному использованию пастбищ. Эти меры помогают снизить деградацию ландшафтов и улучшить устойчивость хозяйства.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рельефом, климатом, ресурсами и образом жизни населения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определяют повседневную жизнь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Историко-культурное значение Северного Кавказа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Крепости, башни и традиционные аулы
</a:t>
            </a:r>
            <a:pPr algn="l" indent="0" marL="0">
              <a:lnSpc>
                <a:spcPct val="115000"/>
              </a:lnSpc>
              <a:buNone/>
            </a:pPr>
            <a:r>
              <a:rPr lang="en-US" sz="5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известен древними крепостями, башенными комплексами и традиционными аулами. Эти сооружения отражают хозяйственную жизнь, защиту поселений и особенности местного уклада.
</a:t>
            </a:r>
            <a:endParaRPr lang="en-US" sz="125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разных религий и культурные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мечети и православные храмы, а также разнообразные формы традиционной культуры. Такое соседство народов и религий показывает богатую историю контактов в регионе.
</a:t>
            </a:r>
            <a:endParaRPr lang="en-US" sz="123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Дербент как один из древнейших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Дербент считается одним из древнейших городов России. Он выступает важным историческим узлом на пути между Каспием и Кавказом, сохраняя следы прошлых эпох и торговли.
</a:t>
            </a:r>
            <a:endParaRPr lang="en-US" sz="123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обороны и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Владикавказ, Грозный и другие города связаны с историей обороны, торговли и культурных контактов. Эти сюжеты помогают понять, почему здесь так развивалась инфраструктура и обмен.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Северо-Кавказский район: территория возможностей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Северо-Кавказский район сочетает географические преимущества, разнообразный рельеф и теплый климат. Его сильные стороны — сельское хозяйство, транспорт, курорты, туризм и переработка. Будущее — в рациональном использовании ресурсов, инфраструктуре, сохранении культурного наследия и защите природы.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2026-05-11T22:34:14Z</dcterms:created>
  <dcterms:modified xsi:type="dcterms:W3CDTF">2026-05-11T22:34:14Z</dcterms:modified>
</cp:coreProperties>
</file>