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Writing an Interview: как построить диалог и оформить текст на английском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17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Интервью соединяет живой диалог и точный письменный текст.
</a:t>
            </a:r>
            <a:endParaRPr lang="en-US" sz="3828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Интервью помогает тренировать говорение, чтение, письмо и аудирование. Этот жанр учит задавать понятные вопросы, вежливо вести беседу и точно передавать ответы на темы школы, друзей и хобби.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учиться писать интервью на английском
</a:t>
            </a:r>
            <a:endParaRPr lang="en-US" sz="3191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интервью как письменный текст
</a:t>
            </a:r>
            <a:endParaRPr lang="en-US" sz="2966" dirty="0"/>
          </a:p>
        </p:txBody>
      </p:sp>
      <p:sp>
        <p:nvSpPr>
          <p:cNvPr id="9" name="Text 1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75675" y="1221252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вопросов и ответов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Интервью строится на чередовании реплик, где вопрос задаёт направление разговора, а ответ раскрывает тему и даёт читателю нужную информацию без лишних повторов.
</a:t>
            </a:r>
            <a:endParaRPr lang="en-US" sz="1700" dirty="0"/>
          </a:p>
        </p:txBody>
      </p:sp>
      <p:sp>
        <p:nvSpPr>
          <p:cNvPr id="11" name="Text 3"/>
          <p:cNvSpPr txBox="1"/>
          <p:nvPr/>
        </p:nvSpPr>
        <p:spPr>
          <a:xfrm>
            <a:off x="4872152" y="1221252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объём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учебной работе обычно достаточно 5–8 вопросов. К ним добавляют короткое вступление и завершение, чтобы текст выглядел завершённым и удобным для чтения.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575675" y="2902490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Понятная цель текста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задача интервью — не просто записать разговор, а передать смысл сказанного ясно и естественно, чтобы читатель быстро понял, о чём шла беседа и что узнал.
</a:t>
            </a:r>
            <a:endParaRPr lang="en-US" sz="1700" dirty="0"/>
          </a:p>
        </p:txBody>
      </p:sp>
      <p:sp>
        <p:nvSpPr>
          <p:cNvPr id="13" name="Text 5"/>
          <p:cNvSpPr txBox="1"/>
          <p:nvPr/>
        </p:nvSpPr>
        <p:spPr>
          <a:xfrm>
            <a:off x="4872152" y="2902490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и естественность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интервью сохраняет важные детали ответа, но не перегружает текст. Оно звучит живо, если вопросы простые, а ответы переданы без искажения смысла.
</a:t>
            </a:r>
            <a:endParaRPr lang="en-US" sz="1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6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Кого можно выбрать собеседником для школьного интервью
</a:t>
            </a:r>
            <a:endParaRPr lang="en-US" sz="2903" dirty="0"/>
          </a:p>
        </p:txBody>
      </p:sp>
      <p:sp>
        <p:nvSpPr>
          <p:cNvPr id="10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37581" y="1342457"/>
            <a:ext cx="3764547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Знакомый человек
</a:t>
            </a:r>
            <a:pPr algn="l" indent="0" marL="0">
              <a:lnSpc>
                <a:spcPct val="100000"/>
              </a:lnSpc>
              <a:buNone/>
            </a:pPr>
            <a:r>
              <a:rPr lang="en-US" sz="9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удобно брать интервью у одноклассника, друга или родственника. С ними легче начать разговор, а ответы обычно получаются короткими, понятными и безопасными для учебной работы.
</a:t>
            </a:r>
            <a:endParaRPr lang="en-US" sz="1665" dirty="0"/>
          </a:p>
        </p:txBody>
      </p:sp>
      <p:sp>
        <p:nvSpPr>
          <p:cNvPr id="12" name="Text 3"/>
          <p:cNvSpPr txBox="1"/>
          <p:nvPr/>
        </p:nvSpPr>
        <p:spPr>
          <a:xfrm>
            <a:off x="337581" y="2812728"/>
            <a:ext cx="3764547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взрослый
</a:t>
            </a:r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Учитель, библиотекарь или тренер могут дать более содержательные ответы. Такой выбор особенно полезен, если тема связана со школой, чтением, спортом или правилами школьной жизни.
</a:t>
            </a:r>
            <a:endParaRPr lang="en-US" sz="1716" dirty="0"/>
          </a:p>
        </p:txBody>
      </p:sp>
      <p:sp>
        <p:nvSpPr>
          <p:cNvPr id="13" name="Text 4"/>
          <p:cNvSpPr txBox="1"/>
          <p:nvPr/>
        </p:nvSpPr>
        <p:spPr>
          <a:xfrm>
            <a:off x="4243594" y="1342457"/>
            <a:ext cx="3764547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с интересным хобби
</a:t>
            </a:r>
            <a:pPr algn="l" indent="0" marL="0">
              <a:lnSpc>
                <a:spcPct val="100000"/>
              </a:lnSpc>
              <a:buNone/>
            </a:pPr>
            <a:r>
              <a:rPr lang="en-US" sz="9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 кружка, спортсмен или знакомый с необычным увлечением помогает сделать интервью ярче. Его опыт позволяет задать вопросы о тренировках, достижениях, привычках и целях.
</a:t>
            </a:r>
            <a:endParaRPr lang="en-US" sz="1673" dirty="0"/>
          </a:p>
        </p:txBody>
      </p:sp>
      <p:sp>
        <p:nvSpPr>
          <p:cNvPr id="14" name="Text 5"/>
          <p:cNvSpPr txBox="1"/>
          <p:nvPr/>
        </p:nvSpPr>
        <p:spPr>
          <a:xfrm>
            <a:off x="4243594" y="2812728"/>
            <a:ext cx="3764547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Подходящая тема
</a:t>
            </a:r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7 класса особенно удобны темы о любимом предмете, распорядке дня, домашних животных, спорте, чтении и каникулах. Чем понятнее тема, тем легче получить точные ответы.
</a:t>
            </a:r>
            <a:endParaRPr lang="en-US" sz="171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создать интервью на английском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14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 школьного письменного интервью.
</a:t>
            </a:r>
            <a:endParaRPr lang="en-US" sz="2903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3969" y="2529223"/>
            <a:ext cx="299250" cy="34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1656" y="2530628"/>
            <a:ext cx="337500" cy="33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3250" y="3152978"/>
            <a:ext cx="337500" cy="27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03250" y="1936582"/>
            <a:ext cx="337500" cy="337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составлять вопросы для интервью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57991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времена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школьного интервью часто достаточно Present Simple и Past Simple. Эти времена удобны, когда нужно спросить о привычках, распорядке или недавнем опыте.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8395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мысль
</a:t>
            </a:r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вопрос должен касаться только одного факта или мнения. Короткая и точная формулировка помогает собеседнику отвечать спокойно и без путаницы.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2259150" y="3966599"/>
            <a:ext cx="46257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вопросы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со словами What, Why, When и How обычно дают развернутый ответ. Они помогают узнать причины, примеры и личное мнение собеседника.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1882650" y="909125"/>
            <a:ext cx="5378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с ответом yes или no полезны лишь для начала разговора. Если нужна интересная информация, лучше задавать вопросы, которые требуют объяснения.
</a:t>
            </a:r>
            <a:pPr algn="ctr" indent="0" marL="0">
              <a:lnSpc>
                <a:spcPct val="100000"/>
              </a:lnSpc>
              <a:buNone/>
            </a:pPr>
            <a:r>
              <a:rPr lang="en-US" sz="5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только yes/no
</a:t>
            </a:r>
            <a:endParaRPr lang="en-US" sz="110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типы вопросов чаще всего дают полезные ответы
</a:t>
            </a:r>
            <a:endParaRPr lang="en-US" sz="26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свободнее вопрос, тем больше деталей и примеров можно услышать в ответе. Это особенно важно, когда нужно показать характер собеседника и раскрыть тему глубже.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и уточняющие вопросы дают основную ценность интервью; короткие вопросы лучше оставлять для начала разговора или проверки факта.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подборка примеров для 7 класса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хороший разговор в паре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783700" y="1226775"/>
            <a:ext cx="45066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начало
</a:t>
            </a:r>
            <a:pPr algn="l" indent="0" marL="0">
              <a:lnSpc>
                <a:spcPct val="100000"/>
              </a:lnSpc>
              <a:buNone/>
            </a:pPr>
            <a:r>
              <a:rPr lang="en-US" sz="8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диалог начинается спокойно и доброжелательно. Фразы Hello, may I ask you a few questions? помогают задать тон разговору и показать уважение к собеседнику.
</a:t>
            </a:r>
            <a:endParaRPr lang="en-US" sz="1496" dirty="0"/>
          </a:p>
        </p:txBody>
      </p:sp>
      <p:sp>
        <p:nvSpPr>
          <p:cNvPr id="12" name="Text 3"/>
          <p:cNvSpPr txBox="1"/>
          <p:nvPr/>
        </p:nvSpPr>
        <p:spPr>
          <a:xfrm>
            <a:off x="783700" y="2276825"/>
            <a:ext cx="45066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Внимательное слушание
</a:t>
            </a:r>
            <a:pPr algn="l" indent="0" marL="0">
              <a:lnSpc>
                <a:spcPct val="100000"/>
              </a:lnSpc>
              <a:buNone/>
            </a:pPr>
            <a:r>
              <a:rPr lang="en-US" sz="8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интервью важно не перебивать и реагировать на ответы короткими репликами. Фразы That’s interesting и Thank you for your answers поддерживают беседу.
</a:t>
            </a:r>
            <a:endParaRPr lang="en-US" sz="1506" dirty="0"/>
          </a:p>
        </p:txBody>
      </p:sp>
      <p:sp>
        <p:nvSpPr>
          <p:cNvPr id="13" name="Text 4"/>
          <p:cNvSpPr txBox="1"/>
          <p:nvPr/>
        </p:nvSpPr>
        <p:spPr>
          <a:xfrm>
            <a:off x="783700" y="3326875"/>
            <a:ext cx="45066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Естественная обстановка
</a:t>
            </a:r>
            <a:pPr algn="l" indent="0" marL="0">
              <a:lnSpc>
                <a:spcPct val="100000"/>
              </a:lnSpc>
              <a:buNone/>
            </a:pPr>
            <a:r>
              <a:rPr lang="en-US" sz="8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изображения подходит класс, библиотека или школьный коридор. Такая среда делает интервью правдоподобным и помогает показать, что разговор связан с учебной жизнью.
</a:t>
            </a:r>
            <a:endParaRPr lang="en-US" sz="149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записывать ответы во время интервью
</a:t>
            </a:r>
            <a:endParaRPr lang="en-US" sz="3050" dirty="0"/>
          </a:p>
        </p:txBody>
      </p:sp>
      <p:sp>
        <p:nvSpPr>
          <p:cNvPr id="9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659383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Выбрать удобный способ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можно записывать в тетрадь, в заметки телефона или на диктофон, если это разрешено. Главное — не отвлекаться от разговора и сохранять порядок реплик.
</a:t>
            </a:r>
            <a:endParaRPr lang="en-US" sz="1700" dirty="0"/>
          </a:p>
        </p:txBody>
      </p:sp>
      <p:sp>
        <p:nvSpPr>
          <p:cNvPr id="11" name="Text 3"/>
          <p:cNvSpPr txBox="1"/>
          <p:nvPr/>
        </p:nvSpPr>
        <p:spPr>
          <a:xfrm>
            <a:off x="2815034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Оставлять главное
</a:t>
            </a:r>
            <a:pPr algn="l" indent="0" marL="0">
              <a:lnSpc>
                <a:spcPct val="100000"/>
              </a:lnSpc>
              <a:buNone/>
            </a:pPr>
            <a:r>
              <a:rPr lang="en-US" sz="8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записи достаточно фиксировать ключевые слова, имена, даты и важные выражения. Дословно переписывать каждое слово не нужно, если смысл ответа сохраняется точно.
</a:t>
            </a:r>
            <a:endParaRPr lang="en-US" sz="1670" dirty="0"/>
          </a:p>
        </p:txBody>
      </p:sp>
      <p:sp>
        <p:nvSpPr>
          <p:cNvPr id="12" name="Text 4"/>
          <p:cNvSpPr txBox="1"/>
          <p:nvPr/>
        </p:nvSpPr>
        <p:spPr>
          <a:xfrm>
            <a:off x="4970685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искажать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Сокращая ответ, важно не менять мысль собеседника. Лучше убрать повторения и оставить только те детали, которые действительно помогают понять содержание беседы.
</a:t>
            </a:r>
            <a:endParaRPr lang="en-US" sz="1700" dirty="0"/>
          </a:p>
        </p:txBody>
      </p:sp>
      <p:sp>
        <p:nvSpPr>
          <p:cNvPr id="13" name="Text 5"/>
          <p:cNvSpPr txBox="1"/>
          <p:nvPr/>
        </p:nvSpPr>
        <p:spPr>
          <a:xfrm>
            <a:off x="7126336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после разговора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после интервью полезно уточнить трудные слова и непонятные места. Это помогает избежать ошибок в готовом тексте и сделать запись аккуратнее.
</a:t>
            </a:r>
            <a:endParaRPr lang="en-US" sz="1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246" y="1479875"/>
            <a:ext cx="4985607" cy="235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и слабые вопросы в интервью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точные вопросы дают более содержательные ответы и делают разговор живее.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конкретнее вопрос, тем легче получить развернутый и интересный ответ.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подборка примеров для 7 класса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каких частей состоит готовое интервью
</a:t>
            </a:r>
            <a:endParaRPr lang="en-US" sz="2956" dirty="0"/>
          </a:p>
        </p:txBody>
      </p:sp>
      <p:sp>
        <p:nvSpPr>
          <p:cNvPr id="9" name="Text 1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75675" y="1221252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Заголовок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кратко называет тему и сразу подсказывает, о ком или о чем пойдет речь. Хороший заголовок помогает читателю понять смысл текста еще до начала чтения.
</a:t>
            </a:r>
            <a:endParaRPr lang="en-US" sz="1700" dirty="0"/>
          </a:p>
        </p:txBody>
      </p:sp>
      <p:sp>
        <p:nvSpPr>
          <p:cNvPr id="11" name="Text 3"/>
          <p:cNvSpPr txBox="1"/>
          <p:nvPr/>
        </p:nvSpPr>
        <p:spPr>
          <a:xfrm>
            <a:off x="4872152" y="1221252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идут вопросы и ответы, расположенные от простых к более содержательным. Важно, чтобы реплики звучали логично, а каждый ответ добавлял новую информацию.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575675" y="2902490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Вступление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первом абзаце обычно указывают собеседника, место и повод разговора. Такая подводка делает интервью понятным и показывает, почему эта беседа была проведена.
</a:t>
            </a:r>
            <a:endParaRPr lang="en-US" sz="1700" dirty="0"/>
          </a:p>
        </p:txBody>
      </p:sp>
      <p:sp>
        <p:nvSpPr>
          <p:cNvPr id="13" name="Text 5"/>
          <p:cNvSpPr txBox="1"/>
          <p:nvPr/>
        </p:nvSpPr>
        <p:spPr>
          <a:xfrm>
            <a:off x="4872152" y="2902490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обычно пишут короткий вывод или благодарность за беседу. Эта часть помогает завершить текст вежливо и оставить у читателя цельное впечатление.
</a:t>
            </a:r>
            <a:endParaRPr lang="en-US" sz="1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616" y="1342500"/>
            <a:ext cx="4953052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заголовок
</a:t>
            </a:r>
            <a:pPr algn="l" indent="0" marL="0">
              <a:lnSpc>
                <a:spcPct val="100000"/>
              </a:lnSpc>
              <a:buNone/>
            </a:pPr>
            <a:r>
              <a:rPr lang="en-US" sz="9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Заголовок должен быть ясным и не слишком длинным, чтобы сразу обозначить тему интервью. Лучше всего работают формулировки, которые звучат просто и точно.
</a:t>
            </a:r>
            <a:endParaRPr lang="en-US" sz="1645" dirty="0"/>
          </a:p>
        </p:txBody>
      </p:sp>
      <p:sp>
        <p:nvSpPr>
          <p:cNvPr id="10" name="Text 1"/>
          <p:cNvSpPr txBox="1"/>
          <p:nvPr/>
        </p:nvSpPr>
        <p:spPr>
          <a:xfrm>
            <a:off x="337616" y="2378243"/>
            <a:ext cx="4953052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Информативный лид
</a:t>
            </a:r>
            <a:pPr algn="l" indent="0" marL="0">
              <a:lnSpc>
                <a:spcPct val="100000"/>
              </a:lnSpc>
              <a:buNone/>
            </a:pPr>
            <a:r>
              <a:rPr lang="en-US" sz="9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 обычно сообщает имя собеседника, его роль и главный факт, связанный с беседой. Это помогает быстро понять, кто говорит и почему разговор важен.
</a:t>
            </a:r>
            <a:endParaRPr lang="en-US" sz="1673" dirty="0"/>
          </a:p>
        </p:txBody>
      </p:sp>
      <p:sp>
        <p:nvSpPr>
          <p:cNvPr id="11" name="Text 2"/>
          <p:cNvSpPr txBox="1"/>
          <p:nvPr/>
        </p:nvSpPr>
        <p:spPr>
          <a:xfrm>
            <a:off x="337616" y="3416968"/>
            <a:ext cx="4953052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Визуальный акцент
</a:t>
            </a:r>
            <a:pPr algn="l" indent="0" marL="0">
              <a:lnSpc>
                <a:spcPct val="100000"/>
              </a:lnSpc>
              <a:buNone/>
            </a:pPr>
            <a:r>
              <a:rPr lang="en-US" sz="7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Фотография или иллюстрация делает текст заметнее и поддерживает тему интервью. Изображение школьника, учителя или события помогает создать нужный контекст с первого взгляда.
</a:t>
            </a:r>
            <a:endParaRPr lang="en-US" sz="1406" dirty="0"/>
          </a:p>
        </p:txBody>
      </p:sp>
      <p:sp>
        <p:nvSpPr>
          <p:cNvPr id="12" name="Text 3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Заголовок, лид и визуальное оформление текста
</a:t>
            </a:r>
            <a:endParaRPr lang="en-US" sz="2903" dirty="0"/>
          </a:p>
        </p:txBody>
      </p:sp>
      <p:sp>
        <p:nvSpPr>
          <p:cNvPr id="13" name="Text 4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6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речь и пересказ в школьном интервью
</a:t>
            </a:r>
            <a:endParaRPr lang="en-US" sz="2903" dirty="0"/>
          </a:p>
        </p:txBody>
      </p:sp>
      <p:sp>
        <p:nvSpPr>
          <p:cNvPr id="9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783700" y="1226774"/>
            <a:ext cx="80187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цитата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речь сохраняет точные слова собеседника и делает текст более живым. Ее удобно использовать, если ответ звучит ярко, содержит мнение, шутку или личное наблюдение.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783700" y="2276824"/>
            <a:ext cx="80187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Пересказ ответа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Пересказ помогает сократить слишком длинные ответы и убрать повторения. Он полезен, когда нужно оставить только главное и передать смысл без лишних подробностей.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783700" y="3326874"/>
            <a:ext cx="80187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Пунктуация и 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оформлении прямой речи важно ставить кавычки и не искажать мысль говорящего. Даже короткая цитата должна передавать ответ точно и звучать естественно для читателя.
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6927" y="1479875"/>
            <a:ext cx="4924246" cy="235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6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проверяется перед сдачей интервью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502900" cy="23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сдачей важно проверить не только язык, но и оформление текста. Это помогает избежать ошибок, которые мешают понять интервью и снижают его качество.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все пять пунктов проверены, интервью выглядит аккуратно, читается легко и не вызывает путаницы у читателя.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492325"/>
            <a:ext cx="53478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Требования к учебному тексту по английскому языку в 7 классе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элементы делают интервью интересным для читателя
</a:t>
            </a:r>
            <a:endParaRPr lang="en-US" sz="26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текст к живой речи и конкретным деталям, тем легче его читать. Особенно заметны фразы, которые звучат лично и запоминаются после первого чтения.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Главную роль играют цитаты и личные истории: они делают интервью выразительным, а факты и заголовок помогают удержать внимание и понять тему.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подборка по теме «Writing an interview»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6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написании интервью на английском языке
</a:t>
            </a:r>
            <a:endParaRPr lang="en-US" sz="2903" dirty="0"/>
          </a:p>
        </p:txBody>
      </p:sp>
      <p:sp>
        <p:nvSpPr>
          <p:cNvPr id="10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37581" y="1342457"/>
            <a:ext cx="3764547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общие вопросы
</a:t>
            </a:r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вопрос слишком широкий, собеседник отвечает коротко и не по сути. Лучше задавать точные формулировки, которые направляют разговор к нужной теме.
</a:t>
            </a:r>
            <a:endParaRPr lang="en-US" sz="1716" dirty="0"/>
          </a:p>
        </p:txBody>
      </p:sp>
      <p:sp>
        <p:nvSpPr>
          <p:cNvPr id="12" name="Text 3"/>
          <p:cNvSpPr txBox="1"/>
          <p:nvPr/>
        </p:nvSpPr>
        <p:spPr>
          <a:xfrm>
            <a:off x="337581" y="2812728"/>
            <a:ext cx="3764547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одинаковых фраз
</a:t>
            </a:r>
            <a:pPr algn="l" indent="0" marL="0">
              <a:lnSpc>
                <a:spcPct val="100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несколько вопросов звучат почти одинаково, интервью становится скучным и однообразным. Каждый следующий вопрос должен открывать новую сторону темы или давать другой пример.
</a:t>
            </a:r>
            <a:endParaRPr lang="en-US" sz="1702" dirty="0"/>
          </a:p>
        </p:txBody>
      </p:sp>
      <p:sp>
        <p:nvSpPr>
          <p:cNvPr id="13" name="Text 4"/>
          <p:cNvSpPr txBox="1"/>
          <p:nvPr/>
        </p:nvSpPr>
        <p:spPr>
          <a:xfrm>
            <a:off x="4243594" y="1342457"/>
            <a:ext cx="3764547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 языке
</a:t>
            </a:r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во временах, пропущенные вопросительные слова и неверное написание имен сразу ухудшают текст. Для школьной работы особенно важны простые и аккуратные предложения.
</a:t>
            </a:r>
            <a:endParaRPr lang="en-US" sz="1716" dirty="0"/>
          </a:p>
        </p:txBody>
      </p:sp>
      <p:sp>
        <p:nvSpPr>
          <p:cNvPr id="14" name="Text 5"/>
          <p:cNvSpPr txBox="1"/>
          <p:nvPr/>
        </p:nvSpPr>
        <p:spPr>
          <a:xfrm>
            <a:off x="4243594" y="2812728"/>
            <a:ext cx="3764547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начала и конца
</a:t>
            </a:r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вежливого вступления и завершения интервью выглядит незавершенным. Короткая приветственная фраза и благодарность помогают сделать разговор естественным и завершенным.
</a:t>
            </a:r>
            <a:endParaRPr lang="en-US" sz="171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разговора к готовому интервью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показывает, как устная беседа превращается в аккуратный письменный текст.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9" y="1259389"/>
            <a:ext cx="2376191" cy="2176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03" y="1259389"/>
            <a:ext cx="2376191" cy="21766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53" y="1259389"/>
            <a:ext cx="2376191" cy="21766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Интервью как школьное задание и мини-проект
</a:t>
            </a:r>
            <a:endParaRPr lang="en-US" sz="2478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79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для школьной газеты
</a:t>
            </a:r>
            <a:pPr algn="ctr" indent="0" marL="0">
              <a:lnSpc>
                <a:spcPct val="100000"/>
              </a:lnSpc>
              <a:buNone/>
            </a:pPr>
            <a:r>
              <a:rPr lang="en-US" sz="5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взяли интервью у библиотекаря о любимых книгах и читательских привычках. Сначала они подготовили простые вопросы, а потом выбрали самые точные ответы для заметки в школьной газете. Получился короткий, но живой текст о том, как книги помогают проводить перемены и свободное время.
</a:t>
            </a:r>
            <a:endParaRPr lang="en-US" sz="1051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о школьной жизни
</a:t>
            </a:r>
            <a:pPr algn="ctr" indent="0" marL="0">
              <a:lnSpc>
                <a:spcPct val="100000"/>
              </a:lnSpc>
              <a:buNone/>
            </a:pPr>
            <a:r>
              <a:rPr lang="en-US" sz="5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семиклассников записала беседу с одноклассником, который занимается спортом после уроков. Они расспросили его о расписании, тренировках и самых трудных моментах. Такой мини-проект помог им потренировать английскую речь и показать, как школьный язык работает в реальной ситуации.
</a:t>
            </a:r>
            <a:endParaRPr lang="en-US" sz="1051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 семейной традиции
</a:t>
            </a:r>
            <a:pPr algn="ctr" indent="0" marL="0">
              <a:lnSpc>
                <a:spcPct val="100000"/>
              </a:lnSpc>
              <a:buNone/>
            </a:pPr>
            <a:r>
              <a:rPr lang="en-US" sz="5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английского языка ученица подготовила интервью с бабушкой о семейных праздниках. Она узнала, какие традиции особенно важны для семьи, и оформила ответы в понятный текст. Работа стала не только заданием, но и способом узнать больше о близком человеке.
</a:t>
            </a:r>
            <a:endParaRPr lang="en-US" sz="105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800" y="1736750"/>
            <a:ext cx="299250" cy="34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11325" y="1736750"/>
            <a:ext cx="299250" cy="34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6725" y="1739000"/>
            <a:ext cx="337500" cy="337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40375" y="1736750"/>
            <a:ext cx="299250" cy="342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Мини-чеклист для готового интервью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427850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ясна
</a:t>
            </a:r>
            <a:pPr algn="l" indent="0" marL="0">
              <a:lnSpc>
                <a:spcPct val="100000"/>
              </a:lnSpc>
              <a:buNone/>
            </a:pPr>
            <a:r>
              <a:rPr lang="en-US" sz="63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первых строк должно быть понятно, о чем идет интервью. Если тема сформулирована точно, читателю легче следить за беседой и понимать, зачем она была проведена.
</a:t>
            </a:r>
            <a:endParaRPr lang="en-US" sz="1277" dirty="0"/>
          </a:p>
        </p:txBody>
      </p:sp>
      <p:sp>
        <p:nvSpPr>
          <p:cNvPr id="14" name="Text 3"/>
          <p:cNvSpPr txBox="1"/>
          <p:nvPr/>
        </p:nvSpPr>
        <p:spPr>
          <a:xfrm>
            <a:off x="2492375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2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Собеседник назван
</a:t>
            </a:r>
            <a:pPr algn="l" indent="0" marL="0">
              <a:lnSpc>
                <a:spcPct val="100000"/>
              </a:lnSpc>
              <a:buNone/>
            </a:pPr>
            <a:r>
              <a:rPr lang="en-US" sz="64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указать, кто отвечает на вопросы и какую роль этот человек играет. Тогда текст выглядит конкретным, а не как набор случайных реплик без контекста.
</a:t>
            </a:r>
            <a:endParaRPr lang="en-US" sz="1282" dirty="0"/>
          </a:p>
        </p:txBody>
      </p:sp>
      <p:sp>
        <p:nvSpPr>
          <p:cNvPr id="15" name="Text 4"/>
          <p:cNvSpPr txBox="1"/>
          <p:nvPr/>
        </p:nvSpPr>
        <p:spPr>
          <a:xfrm>
            <a:off x="4556900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основные вопросы
</a:t>
            </a:r>
            <a:pPr algn="l" indent="0" marL="0">
              <a:lnSpc>
                <a:spcPct val="100000"/>
              </a:lnSpc>
              <a:buNone/>
            </a:pPr>
            <a:r>
              <a:rPr lang="en-US" sz="57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интервью должно быть от пяти до восьми содержательных вопросов, связанных одной темой. Они должны быть короткими, понятными и помогать получить новые сведения.
</a:t>
            </a:r>
            <a:endParaRPr lang="en-US" sz="1140" dirty="0"/>
          </a:p>
        </p:txBody>
      </p:sp>
      <p:sp>
        <p:nvSpPr>
          <p:cNvPr id="16" name="Text 5"/>
          <p:cNvSpPr txBox="1"/>
          <p:nvPr/>
        </p:nvSpPr>
        <p:spPr>
          <a:xfrm>
            <a:off x="6621425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и смысл
</a:t>
            </a:r>
            <a:pPr algn="l" indent="0" marL="0">
              <a:lnSpc>
                <a:spcPct val="100000"/>
              </a:lnSpc>
              <a:buNone/>
            </a:pPr>
            <a:r>
              <a:rPr lang="en-US" sz="63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должно быть ясно, какая информация была получена и к чему пришел разговор. Короткий финал показывает, что текст завершен и проверен.
</a:t>
            </a:r>
            <a:endParaRPr lang="en-US" sz="127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Удачное интервью: что важно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1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интервью строится на точной теме, вежливом общении и понятной структуре. Если вопросы короткие, ответы записаны аккуратно, а текст вычитан, работа звучит живо и убедительно.
</a:t>
            </a:r>
            <a:endParaRPr lang="en-US" sz="399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2026-05-30T20:30:21Z</dcterms:created>
  <dcterms:modified xsi:type="dcterms:W3CDTF">2026-05-30T20:30:21Z</dcterms:modified>
</cp:coreProperties>
</file>