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хорошо»: поэма о народе, счастье и переменах в России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поиске счастья в послереформенной Руси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поэмы Некрасова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возникла после реформ Александра II: крепостное право отменили, но бедность, малоземелье и зависимость крестьян сохранились. Некрасов показал страну на переломе, где старый порядок ещё жив, а новый только складывается.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поэма: от замысла к широкому образу России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задумывает поэму о народной жизни и задаёт главный вопрос: кто на Руси действительно счастлив?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1863: начало замысла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диалоги, легенды и авторские отступления соединяются в панораму, а не в историю одного героя.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Мозаичная форма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возникают поп, помещик, крестьяне, женщины и народные праведники; каждый эпизод расширяет картину России.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рассказы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разворачивается как дорога правдоискателей, которые ищут счастливого человека и спорят о смысле счастья.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семи мужиков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странников и ключевые встречи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остановка раскрывает отдельный слой послереформенной России и меняет само понимание счастья.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превращается в исследование общества: от духовенства и дворянства к крестьянскому миру и его нравственным опорам.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3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Семеро правдоискателей как собирательный образ народа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Семеро мужиков выступают не как индивидуальные характеры, а как единый голос крестьянства. Их спор о счастливом человеке выражает народное стремление понять правду о собственной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дорога показывает упорство, доверие к слову и готовность к совместному поиску. Даже в усталости и простоте они сохраняют внутреннюю собранность и чувство общего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 в поэме
</a:t>
            </a:r>
            <a:endParaRPr lang="en-US" sz="3097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социальную роль персонажей и смысл каждого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фигуры Некрасов показывает целую систему сословий, где внешнее благополучие часто скрывает внутреннюю несостоятельность.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помещика Оболт-Оболдуева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Оболт-Оболдуев представляет дворянский мир, который утратил прежнюю власть после отмены крепостного права. Его внешняя важность не скрывает исторической растерянности.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образ помещика становится приговором крепостническому порядку, построенному на насилии и привычке к бесспорному господству.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показным самодовольством обнаруживаются пустота, страх и беспомощность перед новой реальностью. Он не способен опереться ни на труд, ни на подлинное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 и вопрос о благополучии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попом разрушает представление о спокойной и обеспеченной жизни духовенства. Герой сам признаёт, что его благополучие зависит от бедности прихожан и общей хозяйственной неустроенности.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показывает: послереформенные трудности затрагивают почти все сословия. Даже те, кто кажется защищённым, оказываются втянуты в общий кризис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Яким Нагой: бедность и народная мудрость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Яким живёт в нужде, но не теряет чувства собственного достоинства. Его бедность подчёркивает тяжесть крестьянской доли.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слышны пословицы, бытовые наблюдения и точные житейские оценки. Это делает образ живым и убедительным.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в Якиме материальную нищету и внутреннюю стойкость. В нём выражена духовная сила народа.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утверждает простую мысль: ценность человека определяется не богатством, а правдой, опытом и трудом.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представления о счастье в поэме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понятие счастья зависит от сословия, но у народа оно связано с нравственным, а не материальным достатком.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противопоставляет привилегированное и народное понимание счастья, утверждая ценность свободы, совести и уважения к человеку.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3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Тимофеевна и женская судьба в крестьянской России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для Матрёны не только чувство, но и долг, требующий силы и самоотверженности. Через это раскрывается нравственная ценность женщины, которая защищает жизнь даже в бедности.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и забота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умеет терпеть, но её терпение не равно смирению. В ней соединяются внутренняя свобода, чувство достоинства и твёрдая готовность выдержать удары судьбы, не утратив человеческого лица.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без покорности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несёт на себе бесконечную работу по дому и в поле, и именно этот труд формирует её стойкость. В её образе видно, как крестьянская женщина становится опорой семьи и хозяйства.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труд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жизнь проходит через боль, семейные потрясения и тяжёлые потери, которые не ломают характер. Некрасов показывает, что женская судьба в народной среде часто связана с постоянным преодолением.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утраты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Савелий — голос народной мощи и суровой памяти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Савелий впечатляет не только богатырской внешностью, но и выносливостью человека, прошедшего через тяжкий крестьянский труд. Его образ будто высечен из камня: суровый взгляд, сдержанные движения и привычка молчать больше, чем говорить. За этой жёсткостью чувствуется огромный жизненный опыт.
</a:t>
            </a:r>
            <a:endParaRPr lang="en-US" sz="1073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проверенная тяжёлой жизнью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судьбе Савелия проступает память о насилии, унижении и несправедливом устройстве жизни. Он не произносит громких речей, но сама его биография говорит о внутреннем сопротивлении. Некрасов создаёт образ, в котором народная сила соединена с болью и скрытой непримиримостью.
</a:t>
            </a:r>
            <a:endParaRPr lang="en-US" sz="1133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Протест, который не исчезает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частного спора к размышлению о судьбе страны
</a:t>
            </a:r>
            <a:endParaRPr lang="en-US" sz="2532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вопрос семи мужиков перерастает в общественный вывод о жизни после реформ и необходимости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основа и народная речь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опирается на песенные, сказовые и причитальные формы, поэтому звучит как живое устное повествование. Фольклорные интонации помогают передать коллективный взгляд народа на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поэме не украшение, а способ мышления. Он соединяет бытовую конкретность с обобщением и превращает частные истории в широкую картину народной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лексика, пословицы и повторяющиеся обороты делают речь персонажей естественной и узнаваемой. Благодаря этому читатель слышит не отвлечённый авторский монолог, а многоголосие народной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социальная критика в поэме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разоблачает крепостническое прошлое, показывая, что внешнее благополучие господ держалось на зависимости и унижении других людей. Сатира делает этот приговор особенно выразительным.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с попом и помещиком смешное соседствует с горькой правдой. Комизм здесь не смягчает смысл, а подчёркивает духовную пустоту и историческую исчерпанность старого 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бедность изображена без прикрас: тяжёлый труд, нужда и бесправие становятся повседневной реальностью. На этом фоне особенно заметна нравственная ценность простого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у Некрасова связана не только с обличением, но и с защитой человеческого достоинства. Поэт утверждает, что справедливость важнее сословных привилегий и привычной 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поэмы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приёмов работает не разрозненно, а в единстве: она приближает текст к живой народной речи и усиливает эмоциональную выразительность сцен.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диалог, песенная интонация и разговорная лексика: именно они создают эффект подлинного народного голоса и поддерживают сатирический контраст.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Савелий, Ермил Гирин и Матрёна Тимофеевна показывают, что народное терпение может сочетаться с достоинством, памятью о несправедливости и внутренней готовностью сопротивляться.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особенно ясно раскрывают силу, которая не сводится к покорности.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 и их художественное воплощение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идеи поэмы раскрываются через конкретные эпизоды и персонажей.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не существуют отдельно: каждая получает конкретное лицо, эпизод и социальный смысл, поэтому художественная форма сразу становится общественным высказыванием.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поэмы и её главный итог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поэма не доведена до окончательного ответа, усиливает её смысл: счастливый человек не найден, потому что сама жизнь народа ещё не пришла к справедливому устройству.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оставляет надежду в будущем. Некрасов подчёркивает, что подлинное счастье возможно лишь там, где есть свобода, достоинство и историческое движение к переменам.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Некрасова не теряет силы и сегодня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 остаётся важным чтением, потому что говорит о народе, справедливости и достоинстве живым и честным языком, заставляя думать о цене свободы и ответственности 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2026-05-23T11:40:36Z</dcterms:created>
  <dcterms:modified xsi:type="dcterms:W3CDTF">2026-05-23T11:40:36Z</dcterms:modified>
</cp:coreProperties>
</file>