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ранениях: что важно знать в школе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ране: быстро, чисто и без лишнего риска.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именно восьмиклассникам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и ссадины легко получить на уроках, тренировках и дома. Чем быстрее и грамотнее оказана помощь, тем ниже риск инфекции, боли и осложнений.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ранения и чем они отличаются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Ссадина повреждает только верхний слой кожи. Обычно она болит умеренно, кровит немного и часто возникает при падении на асфальт, пол или спортивный инвентарь.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и рваные раны затрагивают более глубокие слои. У пореза края чаще ровные, а у рваной раны — неровные, поэтому она легче загрязняется и дольше заживает.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Колотая и укушенная раны могут выглядеть небольшими снаружи, но быть опасными внутри. В них проще занести инфекцию, поэтому такие повреждения нельзя недооценивать.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повреждение выглядит серьёзным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признаками считаются сильное кровотечение, глубокие края и попадание в рану земли, стекла или ржавчины. Если кровь не удаётся быстро остановить, нужна помощь взрослого и врача.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оценивают опасность раны
</a:t>
            </a:r>
            <a:endParaRPr lang="en-US" sz="2663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требуют особого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осторожно относятся к ранам на лице, шее, ладонях, стопах и возле суставов. Если есть онемение, слабость, головокружение или укусы, медлить нельзя.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ране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бытовых и школьных повреждениях кожи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оказании помощи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любыми действиями руки нужно вымыть с мылом или обработать антисептиком. Если есть возможность, надевают одноразовые перчатки, чтобы не занести микробы в рану.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Рану нельзя трогать грязными руками и давить на неё без необходимости. Любое лишнее движение усиливает боль, может вызвать новое кровотечение и мешает оценить повреждение.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самостоятельно вытаскивать глубоко застрявшее стекло, металл или крупные осколки. Такие предметы могут усиливать кровотечение и расширять повреждение тканей.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Вату не прикладывают прямо к ране: её волокна могут остаться внутри. Все действия выполняют спокойно, без резких движений и лишнего давления на повреждённый участок.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кровотечение из небольшой раны
</a:t>
            </a:r>
            <a:endParaRPr lang="en-US" sz="2685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рану накладывают чистую салфетку или бинт и прижимают рукой 5–10 минут. Повязку не приподнимают слишком часто, чтобы не сорвать образующийся сгусток крови.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первый слой промок, сверху добавляют ещё одну салфетку, не снимая прежнюю. При ранении руки или ноги конечность можно слегка приподнять, если это не вызывает боль.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72" y="1090878"/>
            <a:ext cx="128609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11774"/>
            <a:ext cx="176250" cy="14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03941"/>
            <a:ext cx="176250" cy="15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кровотечение становится опасным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идёт струёй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течёт сильно и непрерывно, это может указывать на повреждение крупного сосуда. В такой ситуации нужна срочная помощь взрослых и вызов 103 или 112.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Повязки быстро промокают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за другой пропитываются несколько салфеток или бинтов, обычного прижатия уже недостаточно. Пострадавшего укладывают и продолжают давить на рану до приезда помощи.
</a:t>
            </a:r>
            <a:endParaRPr lang="en-US" sz="115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слабость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Бледность, головокружение и вялость могут говорить о значительной кровопотере. Важно следить за сознанием, дыханием и не оставлять человека одного.
</a:t>
            </a:r>
            <a:endParaRPr lang="en-US" sz="1285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— только в крайнем случае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применяют лишь при серьёзной угрозе и только при наличии знаний. Для небольшой раны это не нужно: сначала используют прямое давление на повязку.
</a:t>
            </a:r>
            <a:endParaRPr lang="en-US" sz="12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Промывание и очищение раны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остановить кровь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Промывание начинают только после того, как кровотечение заметно уменьшилось. Иначе вода не поможет очистить рану и может помешать образованию сгустка.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Убрать видимые загрязнения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поверхностные частицы можно осторожно снять чистым пинцетом только снаружи. Глубоко сидящие стекло, земля и ржавчина остаются для врача.
</a:t>
            </a:r>
            <a:endParaRPr lang="en-US" sz="1336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Промыть проточной водой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Рану держат под чистой водой 3–5 минут, чтобы удалить песок, грязь и мелкие частицы с поверхности повреждения.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раздражающих жидкостей должно попадать в саму рану.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Йод, зелёнка, спирт и одеколон могут повредить ткани и усилить боль. Их используют только для кожи вокруг повреждения, если это не мешает осмотру.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оказания первой помощи при ранениях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рану очищают, затем защищают от микробов и повторного загрязнения. Для этого используют только подходящие и безопасные материалы.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обработка идёт по порядку: очистка раны, антисептик для кожи вокруг, затем стерильная повязка. Неподходящие материалы могут усилить раздражение и занести инфекцию.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ранениях: школьный курс ОБЖ, общие правила обработки ран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обрабатывают рану и чем её закрывают
</a:t>
            </a:r>
            <a:endParaRPr lang="en-US" sz="23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небольшую чистую рану сначала кладут стерильную салфетку, а затем закрепляют её бинтом или пластырем так, чтобы повязка держалась надёжно и не смещалась.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перетягивать палец, кисть или ногу. Если повязка слегка промокла кровью, сверху добавляют новый слой, не снимая первый, чтобы не сорвать образующийся сгусток.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наложить повязку или пластырь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 которых нужна срочная помощь врача
</a:t>
            </a:r>
            <a:endParaRPr lang="en-US" sz="2521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небольшой внешней ране скрытые повреждения могут быть серьёзными, поэтому важно оценивать не только размер, но и работу руки или ноги.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тревожны продолжающееся кровотечение и нарушения чувствительности или движений. Укусы и загрязнённые колотые раны тоже требуют быстрого осмотра.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первой помощи при ранах; материалы по неотложной помощи для школьного курса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укушенных и колотых ран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травмы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Осматривают рану, не закрывают её наглухо и оценивают, нет ли сильного кровотечения, боли или загрязнения. Особенно осторожно относятся к укусам 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Рану очищают и защищают от дополнительного загрязнения, но не пытаются глубоко вскрывать или выдавливать её. Колотые повреждения могут быть глубже, чем кажутся.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врача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укусах и глубоких проколах врачу важно оценить риск инфекции и решить, нужна ли профилактика. Самолечение в таких случаях опасно.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11501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88" y="1911501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8400" y="1911501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Раны на руках, лице и голове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 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на кисти могут мешать писать, держать предметы и сгибать пальцы. После помощи важно проверить, не нарушены ли чувствительность и подвижность.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Раны на лице требуют особенно аккуратной обработки, потому что кожа здесь заметна, а грубая повязка или загрязнение могут оставить более выраженный след.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кровь часто идёт заметнее, чем сама рана выглядит по размеру. Поэтому нужно спокойно остановить кровотечение и следить за самочувствием пострадавшего.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раны нужен врач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признаках, которые указывают на риск осложнений, инфекции или повреждения глубоких тканей.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и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сутки повязка должна оставаться сухой и чистой. Рану не трогают руками и не сдирают корочку, чтобы не вызвать повторное кровотечение и раздражение.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делать в первые сутки после ранения
</a:t>
            </a:r>
            <a:endParaRPr lang="en-US" sz="2745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изменениями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следить, не усиливаются ли покраснение, отёк, боль или местное тепло. Если появляется выделение или ухудшается самочувствие, следует сообщить взрослым и обратиться к врачу.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заживлению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действует не одна ошибка, а их сочетание: раздражение тканей, загрязнение раны и повторное открытие повреждённого участка.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увеличивают риск инфекции и повторного кровотечения. Чем спокойнее и аккуратнее обработка, тем ниже вероятность осложнений и заметного рубца.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первой помощи при ранах; школьные материалы по безопасности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53394"/>
            <a:ext cx="4336500" cy="24169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и школьная аптечка для обработки ран
</a:t>
            </a:r>
            <a:endParaRPr lang="en-US" sz="2666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Аптечку удобно держать в отдельной коробке и регулярно проверять, чтобы нужные материалы были на месте и не истёк срок годности.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важнее всего простые и стерильные средства для повязки и защиты рук. Они подходят для большинства небольших ран и ссадин.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школьной и домашней аптечке для первой помощи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первой помощи при ранениях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ране действуют по одному плану: сначала безопасность, потом остановка крови, очищение чистой водой и защита повязкой. Если боль, кровотечение или слабость нарастают, нужен взрослый и помощь 103 или 112.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2026-05-21T01:47:51Z</dcterms:created>
  <dcterms:modified xsi:type="dcterms:W3CDTF">2026-05-21T01:47:51Z</dcterms:modified>
</cp:coreProperties>
</file>