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Генеративное размножение растений: как появляется новое поколение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цветок превращается в семя и плод
</a:t>
            </a:r>
            <a:endParaRPr lang="en-US" sz="3852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цветковых растений опыление — обязательное условие размножения. Именно от переноса пыльцы зависят образование плодов и семян, а значит, появление нового поколения и урожай многих культур, знакомых каждому школьнику и взрослому.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незаметный этап, без которого не будет урожая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цветка к семени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опыление предшествует оплодотворению, а плод образуется уже после этого процесса.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пыльца попадает на рыльце, затем происходит оплодотворение, и только после него формируются семя и плод.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о размножении цветковых растений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как органа размножения
</a:t>
            </a:r>
            <a:endParaRPr lang="en-US" sz="2622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 — мужская часть цветка. Именно в них образуется пыльца, которая переносит мужские половые клетки и участвует в дальнейшем опылении.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состоит из рыльца, столбика и завязи. Он принимает пыльцу и направляет процесс к семязачаткам, где начинается образование будущего семени.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завязи находятся семязачатки. После оплодотворения каждый из них превращается в семя, поэтому именно здесь начинается новое растение.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Приманка для 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Лепестки, запах и нектар помогают цветку привлечь насекомых. Так растение повышает шанс, что пыльца попадёт на рыльце пестика.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 семязачаток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несёт наследственный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Пыльцевое зерно содержит мужские половые клетки растения. Оно переносится с тычинок на рыльце пестика и становится началом процесса размножения.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Семязачаток находится в завязи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Семязачаток — это зачаток будущего семени. Он расположен внутри завязи и ждёт, когда мужские клетки достигнут его через пыльцевую трубку.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оплодотворению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попадания на рыльце пыльца прорастает и образует пыльцевую трубку. По ней мужские клетки добираются до семязачатка и сливаются с яйцеклеткой.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насекомые помогают цветам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на яблоневом цветке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пчела садится на цветок яблони, собирая нектар. На её лапках и теле остаются крупинки пыльцы, которые она переносит на следующий цветок. Так незаметно начинается образование будущих яблок.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и шмель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Шмель, пробираясь к нектару, касается тычинок и рыльца пестика. Пыльца легко прилипает к его пушистому телу и переносится дальше. Для клевера такой способ особенно эффективен.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ветроопыляемых растений
</a:t>
            </a:r>
            <a:endParaRPr lang="en-US" sz="2891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растений образуется очень много лёгкой пыльцы. Ветер переносит только часть зёрен, поэтому запас должен быть большим, чтобы опыление всё же произошло.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пыльца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обычно мелкие и не имеют ярких лепестков или сильного запаха. Растению не нужно привлекать насекомых, потому что переносчиком становится воздух.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цветки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Рыльца часто широкие и перистые. Такая форма помогает лучше улавливать пыльцу, которая движется в потоках воздуха и оседает не сразу.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рыльца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ветроопыляемым относятся берёза, ольха, злаки и кукуруза. У каждого из них есть особенности, которые помогают пыльце попасть на рыльце пестика.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переносит пыльцу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переносчики приводят пыльцу к рыльцу пестика.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 перекрёстное опыление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идёт внутри одного цветка или на одном растении. Перекрёстное опыление происходит между разными растениями одного вида, поэтому требует переноса пыльцы на расстояние.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более надёжно в неблагоприятных условиях, потому что растение может размножиться даже без внешней помощи. Это особенно важно, если опылителей мало.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 ли переносчик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самоопылении помощь насекомых или ветра не обязательна. Перекрёстное опыление чаще зависит от переносчиков, которые доставляют пыльцу от одного растения к другому.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даёт больше наследственных различий. Благодаря этому потомство может лучше приспосабливаться к изменениям среды и реже страдает от одних и тех же болезней.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опыления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Пыльца попадает на рыльце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начинается, когда пыльцевое зерно оказывается на рыльце пестика. Это запускает дальнейшие изменения в цветке.
</a:t>
            </a:r>
            <a:endParaRPr lang="en-US" sz="123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Пыльца прорастает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пыльцевого зерна вырастает пыльцевая трубка. Она направляется через столбик к завязи и помогает мужским клеткам двигаться дальше.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Происходит оплодотворение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клетки достигают яйцеклетки в семязачатке и сливаются с ней. После этого начинается образование нового зародыша растения.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Формируются семя и плод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семязачатка развивается семя, а из завязи — плод. Плод защищает семена и помогает им распространяться.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опылению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цветки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насекомоопыляемых растений лепестки обычно крупные и заметные. Они помогают привлечь пчёл, шмелей и бабочек, которые случайно переносят пыльцу с одного цветка на другой.
</a:t>
            </a:r>
            <a:endParaRPr lang="en-US" sz="1299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пыльца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ветроопыляемых видов пыльца очень мелкая и сухая, поэтому её легче подхватывает воздух. Такие растения образуют её особенно много, чтобы повысить шанс опыления.
</a:t>
            </a:r>
            <a:endParaRPr lang="en-US" sz="1374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рыльца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растений, опыляемых ветром, рыльца часто большие и перистые. Их строение позволяет лучше улавливать пыльцу, которая летит в потоке воздуха и может попасть на цветок случайно.
</a:t>
            </a:r>
            <a:endParaRPr lang="en-US" sz="1323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и запах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и аромат служат «приманкой» для опылителей. Посещая цветок в поисках пищи, насекомые и другие животные невольно переносят пыльцу, помогая растению образовать семена.
</a:t>
            </a:r>
            <a:endParaRPr lang="en-US" sz="13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самоопыления и перекрёстного опыления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способа переноса пыльцы и как они влияют на потомство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надёжно сохраняет признаки, а перекрёстное опыление создаёт больше различий и делает потомство более разнообразным.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для 5–6 классов; общебиологические сведения об опылении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опыление влияет на урожай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переносят пыльцу насекомые и другие опылители, тем больше цветков успевает образовать завязи. Это особенно важно для садовых и огородных культур.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опылителей обычно повышает число плодов, а их нехватка ведёт к потере части урожая.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зависимости урожая от успешности опыления; иллюстративные данные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опылители: взаимная польза
</a:t>
            </a:r>
            <a:endParaRPr lang="en-US" sz="265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перенос пыльцы на рыльце пестика, а значит, повышает шанс образования семян и плодов. Без такого обмена многие цветки просто не завершат размножение.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животного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Опылитель находит нектар или пыльцу как источник пищи. Во время кормления он задевает тычинки и рыльце, поэтому перенос пыльцы происходит почти незаметно для него.
</a:t>
            </a:r>
            <a:endParaRPr lang="en-US" sz="1788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выгодно обоим участникам и поддерживает жизнь многих экосистем. Если опылителей становится меньше, у растений снижается число семян, а у людей — урожай культур.
</a:t>
            </a:r>
            <a:endParaRPr lang="en-US" sz="17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цветкам: животные-опылители
</a:t>
            </a:r>
            <a:endParaRPr lang="en-US" sz="2994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на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садится на цветок за нектаром и невольно собирает пыльцу на мохнатое тело и лапки. Перелетая к следующему цветку, она оставляет часть пыльцы на рыльце пестика. Так один маленький визит помогает растению образовать семена.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Шмель, бабочка и птица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 переносит пыльцу так же надёжно, как пчела, потому что часто посещает цветки подряд. Бабочка действует осторожнее, а некоторые птицы опыляют яркие трубчатые цветки, доставая нектар длинным клювом.
</a:t>
            </a:r>
            <a:endParaRPr lang="en-US" sz="13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после образования плода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семена очень лёгкие или снабжены крылышками. Их уносит ветер далеко от родительского растения, поэтому молодые всходы меньше мешают друг другу.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 семена водных и прибрежных растений могут держаться на поверхности воды. Течение переносит их в новые места, где они могут прорасти.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поедают животные, а семена с крючочками цепляются за шерсть. Так растения расселяются далеко от места, где созрел плод.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переносят семена вместе с урожаем, одеждой, транспортом и почвой. Иногда это помогает полезным культурам, но иногда способствует распространению сорных растений.
</a:t>
            </a:r>
            <a:endParaRPr lang="en-US" sz="17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Генеративное размножение и наследственность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новое растение получает наследственную информацию от двух половых клеток. Поэтому признаки потомства не совпадают полностью с признаками родителей.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потомков могут по-разному сочетаться окраска цветков, размер плодов, вкус, устойчивость к холоду или болезням. Именно поэтому растения одного вида бывают не одинаковыми.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 помогают виду переживать засуху, похолодание и болезни. Если условия меняются, часть растений может оказаться более приспособленной и сохранить популяцию.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помогает опылению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пчёл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садах рядом с цветущими деревьями часто ставят ульи. Пчёлы быстрее переносят пыльцу между цветками, поэтому завязывается больше плодов, особенно у яблони и вишни.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опыление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опылителей мало, человек может перенести пыльцу кисточкой или ватной палочкой. Такой способ применяют в теплицах и при выращивании некоторых овощных культур.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оставлять рядом с полями и садами цветущие растения, не уничтожать насекомых и беречь их места обитания. Тогда урожай будет более стабильным и высоким.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важные выводы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растению для размножения. Именно в нём происходят опыление и оплодотворение, после которых образуются семена и плод, а не просто красивое соцветие.
</a:t>
            </a:r>
            <a:pPr algn="ctr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 — не только украшение
</a:t>
            </a:r>
            <a:endParaRPr lang="en-US" sz="1385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участвует в размножении, но сама не превращается в новое растение. Она переносит мужские половые клетки к семязачатку и лишь помогает началу нового поколения.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 — не семя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растение образует семена, но у цветковых это происходит после опыления и оплодотворения. Поэтому важно различать способы размножения разных групп растений.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растения одинаковы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пыльца достигает пестика и происходит оплодотворение, семязачаток становится семенем, а завязь — плодом. Так появляется новое растение и продолжается жизнь вида.
</a:t>
            </a:r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процесса
</a:t>
            </a:r>
            <a:endParaRPr lang="en-US" sz="13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цветка к новому растению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запускает цепочку событий, которая завершается образованием семян и плодов. Благодаря этому цветковые растения дают потомство, сохраняют виды и обеспечивают урожай многих культур.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2026-05-29T20:06:21Z</dcterms:created>
  <dcterms:modified xsi:type="dcterms:W3CDTF">2026-05-29T20:06:21Z</dcterms:modified>
</cp:coreProperties>
</file>