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имён существительных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и правильно согласовать слова в предложении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строить грамотные словосочетания и предложения: высокий дом, красивая тетрадь, новое окно. Если ошибиться, нарушается согласование, а текст звучит неверно.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 существительных важен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просты: стол — мужской род, книга — женский род, море — средний род. Такие примеры удобно использовать при первом знакомстве с темой.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существительные относятся к мужскому, женскому или среднему роду. Это постоянный грамматический признак: он сохраняется у слова в разных формах и падежах.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связывать существительные с другими словами в предложении. По нему выбирают нужные окончания у прилагательных, местоимений и глаголов в прошедшем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в русском языке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5 класс: правило о роде имён существительных
</a:t>
            </a:r>
            <a:endParaRPr lang="en-US" sz="961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часто подсказывает род существительного, но не всегда заменяет проверку по словарю.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окончание помогает быстро определить род, но слова на мягкий знак требуют особого внимания.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род по окончанию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согласуется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существительными употребляются слова он, мой, этот: мой брат, этот герой. В прошедшем времени рядом часто стоит форма был: был ученик, пришёл товарищ.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обычно относятся существительные с нулевым окончанием, а также слова на -й и -ь: стол, музей, конь. Их род легко проверить по форме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чаще всего относятся существительные на -а и -я: книга, весна, земля. Многие слова на -ь тоже относятся к женскому роду, например тетрадь.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словами согласуются местоимения она, моя, эта: моя мама, эта неделя. Род сразу виден в словосочетании, если подобрать подходящее определение.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употребляется форма была: была девочка, пришла сестра. Это помогает не только определить род, но и проверить правильность всего предложения.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признаки и примеры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чаще всего имеют существительные на -о, -е и -мя: окно, море, имя. Эти окончания часто служат самой заметной подсказкой.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словами сочетаются местоимения оно, моё, это: моё письмо, это поле. По ним удобно проверять род в коротких и длинных предложениях.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среднего рода нередко называют предметы, явления, состояния или отвлечённые понятия. Поэтому они часто не обозначают живое существо, но всё равно имеют свой род.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род: признаки и примеры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существительного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проверить род у обычных слов, исключений и несклоняемых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класса; условное распределение по группам слов
</a:t>
            </a:r>
            <a:endParaRPr lang="en-US" sz="951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учащиеся чаще встречают слова мужского и женского рода, потому что они особенно распространены в повседневной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и особые случаи требуют большего внимания, поэтому их полезно дополнительно тренировать на примерах.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 в учебных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трудных случаях род лучше запоминать или уточнять по словарю. Это особенно важно, когда слово заимствованное и не похоже на привычные русские формы.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изменяются по падежам, но род у них всё равно есть. Например, кофе — мужского рода, хотя слово не склоняется.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Пальто относится к среднему роду, а авеню — к женскому. У таких слов нельзя ориентироваться только на окончание, потому что форма не меняется.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существительные и их род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 называют человека по характеру, привычкам или поступкам, а не по полу. Их род становится понятен только в предложении: он умница, она умница, этот плакса, эта плакса.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в речи, потому что позволяют кратко и точно описать человека. Чтобы не ошибиться, важно смотреть не только на форму слова, но и на контекст.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«Род имён существительных»; школьные примеры для запоминания.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существительные не всегда подчиняются самым простым правилам, поэтому их род лучше запоминать отдельно или сверять по словарю.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группе есть слова, которые удобно учить как исключения: по окончанию их род определить не всегда просто.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множественного числа объединяют слова разных родов, поэтому при согласовании сначала важно установить род в единственном числе.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грамматике русского языка у существительных выделяют три рода, но во множественном числе различие по роду в форме не видно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русского языка; обобщение по теме урока.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 темы «Род имён существительных».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согласовании участвуют не только прилагательные, но и местоимения, а в прошедшем времени — форма глагола.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задаёт форму зависимых слов, поэтому ошибка в определении рода сразу нарушает правильность всего словосочетания.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влияет на другие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рода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трудность связана с существительными на мягкий знак: форма слова кажется знакомой, но род не всегда совпадает с ожиданием. Поэтому одного окончания недостаточно.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возникает с заимствованными словами, у которых нет привычных русских окончаний. Такие слова, как кофе и пальто, часто нужно запоминать отдельно.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проблема — сходство слов разных родов по внешнему виду. Например, ребёнок может ориентироваться только на звучание и пропустить важную грамматическую подсказку.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путаница между единственным и множественным числом. Во множественном числе род не виден, поэтому проверять слово нужно в начальной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род у слов, которые не подчиняются простому 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прилагательными и местоимениями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подсказывает, какую форму должны принять зависимые слова. Поэтому говорят: тёплый ветер, зелёная трава, чистое озеро, а не смешивают окончания.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связь видна в глаголах прошедшего времени. Мы скажем: ветер дул, трава росла, озеро блестело. Если род выбран неверно, фраза звучит неправильно.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 в предложении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«Род имён существительных».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удобно сразу сопоставлять окончание слова и подходящее местоимение. Это экономит время при разборе и письме.
</a:t>
            </a:r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распознаются по разным подсказкам, а трудные слова лучше уточнять отдельно, чтобы избежать ошибок в согласовании.
</a:t>
            </a:r>
            <a:endParaRPr lang="en-US" sz="129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трём родам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род имён существительных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рода помогает выбирать правильные окончания у прилагательных, местоимений и глаголов, поэтому письменная речь становится точнее и грамотнее.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 ошибок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морфологическом разборе род входит в обязательные признаки имени существительного. Без него нельзя полностью охарактеризовать слово.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слова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в диктантах, изложениях и упражнениях на согласование. Она помогает быстрее находить грамматические ошибки в тексте.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выполнять задания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род тоже важен: он влияет на форму слов в предложении и делает высказывание естественным и понятным.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правильно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— основа правильной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помогает связывать слова в предложении и избегать ошибок. Если помнить о подсказках — окончании, местоимении и словаре, — определить род становится намного проще.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2026-05-22T05:25:22Z</dcterms:created>
  <dcterms:modified xsi:type="dcterms:W3CDTF">2026-05-22T05:25:22Z</dcterms:modified>
</cp:coreProperties>
</file>