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the best candidate for class president?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сильного class president и учимся аргументировать свой выбор.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president: роль в классе и слова для описания характера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 president помогает классу договариваться, собирать мнения и передавать идеи учителю. На уроке мы используем лексику о характере, простые сравнения и короткие фразы согласия и несогласия.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480550"/>
            <a:ext cx="220800" cy="2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17350"/>
            <a:ext cx="220800" cy="220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39430"/>
            <a:ext cx="220800" cy="176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сильного кандидата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Honest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Honest student tells the truth about mistakes and does not скрывает проблемы. В школе это качество особенно важно, потому что одноклассники доверяют тому, кто говорит прямо.
</a:t>
            </a:r>
            <a:endParaRPr lang="en-US" sz="1073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Responsible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Responsible candidate keeps promises, brings materials on time and finishes small class tasks. Такие поступки показывают, что на ученика можно положиться в обычных школьных делах.
</a:t>
            </a:r>
            <a:endParaRPr lang="en-US" sz="1073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Friendly and helpful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Friendly and helpful candidate speaks politely, supports classmates and works well in a team. Такой ученик делает общение спокойным и помогает каждому почувствовать себя услышанным.
</a:t>
            </a:r>
            <a:endParaRPr lang="en-US" sz="1073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Organized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Organized student keeps notes, plans and class duties in order. Это помогает не забывать важные дела и показывает, что кандидат умеет управлять небольшими задачами.
</a:t>
            </a:r>
            <a:endParaRPr lang="en-US" sz="1073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 and patient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 candidate speaks clearly, but patient one listens до конца and does not interrupt. Together these qualities help вести обсуждение спокойно и уважительно.
</a:t>
            </a:r>
            <a:endParaRPr lang="en-US" sz="11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их значения: характеристики кандидата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описать кандидата через реальные школьные поступки.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кандидат оценивается не по популярности, а по заметному поведению: надёжности, честности, справедливости и готовности помогать.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урока по теме People and character; школьная лексика для 6 класса.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343" y="3065550"/>
            <a:ext cx="2233714" cy="194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сильный кандидат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74525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 ясно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кандидат объясняет свои идеи коротко и понятно. Он умеет выступать перед классом без лишних слов и помогает одноклассникам быстро понять предложение.
</a:t>
            </a:r>
            <a:endParaRPr lang="en-US" sz="1186" dirty="0"/>
          </a:p>
        </p:txBody>
      </p:sp>
      <p:sp>
        <p:nvSpPr>
          <p:cNvPr id="13" name="Text 3"/>
          <p:cNvSpPr txBox="1"/>
          <p:nvPr/>
        </p:nvSpPr>
        <p:spPr>
          <a:xfrm>
            <a:off x="3338825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Слушает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56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не перебивает других и замечает важные мнения. Такое поведение показывает уважение и делает обсуждение спокойным, даже если взгляды в классе разные.
</a:t>
            </a:r>
            <a:endParaRPr lang="en-US" sz="1217" dirty="0"/>
          </a:p>
        </p:txBody>
      </p:sp>
      <p:sp>
        <p:nvSpPr>
          <p:cNvPr id="14" name="Text 4"/>
          <p:cNvSpPr txBox="1"/>
          <p:nvPr/>
        </p:nvSpPr>
        <p:spPr>
          <a:xfrm>
            <a:off x="57452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обсуждения он не спорит грубо и не торопится с выводами. Спокойный тон помогает решать вопросы без ссор и напряжения.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3290688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Уважает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кандидат вежлив с одноклассниками, даже если не согласен с ними. Такой стиль общения делает его надежным и приятным лидером для класса.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103113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Записывает идеи
</a:t>
            </a:r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Кандидат фиксирует предложения одноклассников, чтобы ничего не потерять. Это помогает классу видеть, что мнение каждого важно, а решения принимаются внимательно.
</a:t>
            </a:r>
            <a:endParaRPr lang="en-US" sz="12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считают важными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качества класс чаще замечает в кандидате во время обычного общения и совместной работы.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ответственность и честность: именно они сильнее всего связаны с доверием. Умение слушать и работать в команде тоже важно, но уверенность без уважения не решает всё.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оценка значимости качеств для обсуждения в классе; без числового источника.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лучшего кандидата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основана на простых школьных критериях и последовательной проверке идей.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844" y="1484375"/>
            <a:ext cx="258563" cy="29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Responsibility: обещания и дела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кандидат says he will help, he actually helps. Умение keep a promise makes его надежным лидером, которому можно поручать реальные дела.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готовым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ученик brings materials, remembers what needs to be done and keeps agreements. В школьной жизни это значит быть собранным каждый день, а не только в день выборов.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Выполнять поручения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finishes tasks carefully and does not откладывает их на потом. Даже небольшие обязанности важны, потому что именно из них складывается доверие класса.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Приходить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Responsible candidate comes on time and does not forget class duties. Это показывает уважение к общим правилам и готовность начинать работу без лишних напоминаний.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skills: умение слушать класс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разные 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skills помогают кандидату понимать, чего хотят одноклассники, и замечать разные точки зрения. Это важно, когда класс обсуждает правила, задания или будущие мероприятия.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5711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удобно использовать короткие выражения: I agree, I think, In my opinion, We should, Let’s… Они помогают вежливо отвечать и поддерживать разговор.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39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одноклассников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Кандидат, который listens carefully, обычно вызывает больше доверия. Класс видит, что его мнение не игнорируют, а это делает выбор лидера более справедливым.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307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 помогает не спорить грубо и не перебивать других. Для 6 класса это хороший пример вежливого общения на английском языке и в реальной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Teamwork: работа в команде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 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команде важно не делать всё одному, а распределять задачи. Class president должен понимать, кто может помочь, и как сделать работу удобной для всех.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партнёров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кандидат умеет ask for help и сам предлагает помощь другим. Так команда работает спокойнее, а одноклассники чувствуют, что их труд ценят.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Обсуждать без ссор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Teamwork требует слушать идеи, задавать вопросы и не спорить резко. В школьных проектах это помогает находить решения быстрее и сохранять хорошие отношения в классе.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Благодарить за 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says thank you for support, он показывает уважение к усилиям других. Такой стиль общения делает класс более дружным и помогает добиваться общих целей.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инициатив помогают кандидату показать, что его предложения действительно полезны для класса.
</a:t>
            </a:r>
            <a:endParaRPr lang="en-US" sz="1765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в классе ценится, когда идеи понятны, нужны и их можно выполнить сразу.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урока, слайд 11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Realistic promises and impossible promises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обещаний помогает отличить реальные действия от красивых слов.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обещания зависят от возможностей class president и приносят пользу классу. Нереальные планы выглядят слабее, даже если звучат эффектно.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урока, слайд 12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ценят одноклассники в кандидате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ученики могут обсудить, почему доверие строится не на одном качестве, а на сочетании личных и коммуникативных умений.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honesty и fairness: именно они сильнее всего влияют на доверие. Остальные качества важны, но работают лучше вместе с порядочностью.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модель по описанию слайда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класса и решения кандидата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доске уже записаны проблемы: шум на уроках, забытые дежурства и споры в группах. Кандидат предлагает короткие правила, чтобы всем было легче работать и слушать друг друга.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классе шумно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заметка показывает список поручений и аккуратные галочки рядом с выполненными делами. Так видно, кто отвечает за порядок, а кто может помочь с общими задачами.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обязанности теряются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история напоминает классное собрание, где ученики высказывают идеи без ссоры. Кандидат предлагает короткие встречи, голосование и разделение задач, чтобы решение было понятным для всех.
</a:t>
            </a:r>
            <a:endParaRPr lang="en-US" sz="941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обсудить трудности спокойно
</a:t>
            </a:r>
            <a:endParaRPr lang="en-US" sz="13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Fairness in disagreements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решение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возникают разногласия из-за дежурств или групповой работы, такой ученик ищет компромисс. Он помогает классу договориться и сохранить уважение друг к другу.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любимчиков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candidate не выбирает одних учеников вместо других только из-за дружбы. Он смотрит на ситуацию честно и учитывает интересы всего класса.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споре он не повышает голос и не отвечает грубо. Спокойное объяснение помогает одноклассникам услышать аргументы и принять решение без лишних эмоций.
</a:t>
            </a:r>
            <a:endParaRPr lang="en-US" sz="1126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правила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кандидат применяет одни и те же правила ко всем, а не делает исключения для друзей. Это снижает напряжение и делает решения понятными.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или доверие: что важнее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обсуждении важно заметить, что внешняя уверенность сама по себе не заменяет опыт и выполненные дела. Класс оценивает не только слова, но и поведение.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 и real actions оказываются важнее popularity. Кандидат становится сильнее, когда общение и опыт подтверждаются реальной пользой для класса.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модель по описанию слайда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кандидата перед голосованием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вопросах, которые помогают оценить поступки кандидата, а не только его уверенность.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на английском для выбора кандидата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0250" y="1630100"/>
            <a:ext cx="24651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Высказать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think he/she is… помогает начать ответ спокойно и понятно. После неё можно назвать одно главное качество кандидата и сразу показать, почему оно важно для класса.
</a:t>
            </a:r>
            <a:endParaRPr lang="en-US" sz="1240" dirty="0"/>
          </a:p>
        </p:txBody>
      </p:sp>
      <p:sp>
        <p:nvSpPr>
          <p:cNvPr id="12" name="Text 3"/>
          <p:cNvSpPr txBox="1"/>
          <p:nvPr/>
        </p:nvSpPr>
        <p:spPr>
          <a:xfrm>
            <a:off x="3714242" y="1655750"/>
            <a:ext cx="25719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choice is… удобно использовать, когда нужно назвать своего кандидата без длинного объяснения. Затем ученик добавляет короткую причину, связанную с делами, а не только с симпатией.
</a:t>
            </a:r>
            <a:endParaRPr lang="en-US" sz="1268" dirty="0"/>
          </a:p>
        </p:txBody>
      </p:sp>
      <p:sp>
        <p:nvSpPr>
          <p:cNvPr id="13" name="Text 4"/>
          <p:cNvSpPr txBox="1"/>
          <p:nvPr/>
        </p:nvSpPr>
        <p:spPr>
          <a:xfrm>
            <a:off x="660285" y="3404700"/>
            <a:ext cx="24651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Объяснить качество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He/She is responsible because… подходит для аргументации. Эта модель помогает соединить слово по теме и простой пример из школьной жизни: homework, duties, class jobs.
</a:t>
            </a:r>
            <a:endParaRPr lang="en-US" sz="1287" dirty="0"/>
          </a:p>
        </p:txBody>
      </p:sp>
      <p:sp>
        <p:nvSpPr>
          <p:cNvPr id="14" name="Text 5"/>
          <p:cNvSpPr txBox="1"/>
          <p:nvPr/>
        </p:nvSpPr>
        <p:spPr>
          <a:xfrm>
            <a:off x="3714242" y="3404700"/>
            <a:ext cx="25719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Согласиться с другом
</a:t>
            </a:r>
            <a:pPr algn="l" indent="0" marL="0">
              <a:lnSpc>
                <a:spcPct val="100000"/>
              </a:lnSpc>
              <a:buNone/>
            </a:pPr>
            <a:r>
              <a:rPr lang="en-US" sz="5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agree because… полезно, когда мнение одноклассника кажется убедительным. Так ученики учатся не просто повторять ответ, а поддерживать его коротким и ясным объяснением.
</a:t>
            </a:r>
            <a:endParaRPr lang="en-US" sz="1273" dirty="0"/>
          </a:p>
        </p:txBody>
      </p:sp>
      <p:sp>
        <p:nvSpPr>
          <p:cNvPr id="15" name="Text 6"/>
          <p:cNvSpPr txBox="1"/>
          <p:nvPr/>
        </p:nvSpPr>
        <p:spPr>
          <a:xfrm>
            <a:off x="6805500" y="1771275"/>
            <a:ext cx="1870832" cy="24016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итог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my opinion, the best candidate is… подходит для финального вывода. После этой фразы можно назвать ученика, который сочетает качества и действительно помогает классу.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критерии сильного кандидата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706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кандидат выполняет поручения вовремя, помнит о договорённостях и не забывает о мелких делах класса. Именно надёжность показывает, что ему можно доверять.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386863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говорит правду о своих возможностях и не скрывает ошибок. Честность особенно важна, когда класс обсуждает задачи, обещания и совместные решения.
</a:t>
            </a:r>
            <a:endParaRPr lang="en-US" sz="1229" dirty="0"/>
          </a:p>
        </p:txBody>
      </p:sp>
      <p:sp>
        <p:nvSpPr>
          <p:cNvPr id="13" name="Text 4"/>
          <p:cNvSpPr txBox="1"/>
          <p:nvPr/>
        </p:nvSpPr>
        <p:spPr>
          <a:xfrm>
            <a:off x="2096863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умеет делить обязанности, просить о помощи и благодарить за поддержку. Для классного президента это важно, потому что хорошие решения принимаются вместе.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1302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кандидат соблюдает общие правила и относится к ученикам одинаково. Это уменьшает споры и помогает классу чувствовать себя спокойнее и безопаснее.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03137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ученик внимательно слышит разные мнения и не перебивает других. Благодаря этому одноклассники чувствуют уважение и охотнее поддерживают его идеи.
</a:t>
            </a:r>
            <a:endParaRPr lang="en-US" sz="12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кандидат — тот, чьи слова подтверждаются делами. Для шестиклассников это ученик, который честен, ответственен, справедлив, умеет слушать и работать в команде.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the best candidate for class president?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2026-05-30T14:30:34Z</dcterms:created>
  <dcterms:modified xsi:type="dcterms:W3CDTF">2026-05-30T14:30:34Z</dcterms:modified>
</cp:coreProperties>
</file>