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Средневековье: Введение и ключевые 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формирования феодализма, христианства и средневековой культуры с вызовами и изменениями.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Средневековья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 начинаются после падения Западной Римской империи и охватывают весь период до Возрождения, когда формируется феодальная цивилизация под влиянием миграций и климатических изменений.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Средневековье (V–X вв.)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формирования новых королевств и начало феодальной структуры власти. Население восстанавливается после Великого переселения народов, складываются первые христианские институты.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Средневековье (XI–XIII вв.)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расцвета городов, торговли, укрепления королевской власти и культурного подъёма благодаря развитию рыцарства, строительства готических соборов и университетов.
</a:t>
            </a:r>
            <a:endParaRPr lang="en-US" sz="1302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Средневековье (XIV–XV вв.)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кризисов: эпидемии, внутренние конфликты и ослабление феодальных структур. Странами начинают править централизованные монархии, что прокладывает путь к Новому времени.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периоды Средневековья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Феодализм: структура и принципы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передаётся от сеньоров вассалам в обмен на военную службу и взаимные обязательства, что формирует основу политической власти.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работают на земле феодала, выплачивая натуральный или денежный оброк, выполняют барщину и зависят от господ.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вассально-ленных отношений обеспечивает относительную стабильность, но способствует политической раздробленности и локальным конфликтам.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иерархия в Средневековье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власти и привилегий в обществе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 и монастырей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является крупнейшим землевладельцем, контролирует образование и культуру, а монастыри — центры сохранения знаний и христианской традиции.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Епископы и аббаты обладают значительной политической властью, а церковные доходы формируются за счёт десятины, пожертвований и налогов с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средневековых государств и династий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Каролингов во Франции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Каролинги укрепили власть короля и заложили основы французского государства в VIII–X веках, активно поддерживая церковь и реформы управления.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Плантагенеты в Англии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Плантагенетов сопровождалось объединением английских земель, реформами и конфликтами, включая Битву при Гастингсе и начало англонормандской монархии.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Габсбурги в Священной Римской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Габсбургская династия с XIII до XVI века расширяла влияние через династические браки и политическую централизацию, формируя одну из сильнейших европейских держав.
</a:t>
            </a:r>
            <a:endParaRPr lang="en-US" sz="10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Рыцарство: военные и культурные аспекты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следовали кодексу чести, участвовали в военных кампаниях и турнирах, что закрепляло их высший статус в обществе.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духовность дополняли военную роль рыцарей, что проявилось в создании религиозных орденов, таких как Тамплиеры и Госпитальеры.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Рыцарская культура вдохновляла литературу и искусство, способствуя развитию эпосов, романов и новых тактических приёмов в бою.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Трехполье и сельское 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трехпольного земледелия обеспечивала оптимальное использование земли, позволяя увеличивать урожайность и стабильность поставок продовольствия.
</a:t>
            </a:r>
            <a:endParaRPr lang="en-US" sz="136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инновации в сельском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тяжелого плуга, водяных и ветряных мельниц способствовало росту продуктивности и ускоряло развитие аграрной экономики.
</a:t>
            </a:r>
            <a:endParaRPr lang="en-US" sz="147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рынков и ярмарок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стали важными центрами обмена товарами между городским и сельским населением, стимулируя торговлю и экономическое взаимодействие.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сельское хозяйство в Средние века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культурный подъём: Каролингское возрождение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инициировал реформы образования, расширяя школы при монастырях и дворах для подготовки грамотных чиновников.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Скриптории обеспечивали копирование античных текстов, благодаря чему сохранилась классическая литература эпохи.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Каролингский минускул стал новым шрифтом, упрощающим чтение и распространение письменности.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XII–XIII веках создаются первые университеты, развивается схоластика и формируются основы европейской науки и юриспруденции.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дело и военные инновации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армия пережила формирование рыцарства как профессионального класса воинов, обладающего особым статусом и военной этикой, обеспечивающей дисциплину и лояльность на поле боя.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латные доспехи стали защитой воинов, а кавалерия получила широкое развитие благодаря улучшенным тактикам и новым видам оружия, среди которых арбалеты и метательные машины.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осад использовались специальные сооружения — осадные башни и катапульты, позволявшие преодолевать крепостные стены и укрепления, что значительно изменило ход военных действий.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походы: масштабы и последствия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1096 г. — Первый крестовый поход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поход европейских рыцарей с целью освобождения Святой земли от мусульманского контроля, приведший к созданию Иерусалимского королевства.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1189–1192 гг. — Третий крестовый поход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 европейскими монархами, включая Ричарда Львиное Сердце, пытался вернуть Иерусалим, но результатом стала лишь перемирие.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1147–1149 гг. — Второй крестовый поход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падение Эдессы, завершился неудачей и укреплением мусульманской позиций под руководством Зенгия и Саладина.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1270 г. — Восьмой крестовый поход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значимый крестовый поход, возглавляемый Людовиком IX, оказавшийся неэффективным, знаменуя снижение религиозного и военного значения походов.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и их влияние на общество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смерть и демографический коллапс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1347–1351 гг. пандемия бубонной чумы уничтожила до трети населения Европы, вызвав глубокий демографический кризис. Это привело к изменениям в экономике, снижению производства и росту социальной нестабильности.
</a:t>
            </a:r>
            <a:endParaRPr lang="en-US" sz="1208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культурные последствия эпидемий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рабочей силы повысил оплаты труда, что способствовало росту городов. Одновременно обострились религиозные настроения, появились массовые гонения на «ведьм», а традиционные общественные структуры подверглись критике и смещению.
</a:t>
            </a:r>
            <a:endParaRPr lang="en-US" sz="10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Ганзейского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северогерманских и балтийских городов для защиты торговых интересов создало прочную сеть с центрами в Любеке и Ростоке, что способствовало росту экономики и безопасности маршрутов.
</a:t>
            </a:r>
            <a:endParaRPr lang="en-US" sz="1288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Цеховые организации и ремесленное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формировались цехи, регулирующие качество и обучение мастеров. Эти структуры обеспечивали контроль на рынках и способствовали стабильности и развитию ремесел.
</a:t>
            </a:r>
            <a:endParaRPr lang="en-US" sz="129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банковское дело и финансовые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банкиры, такие как семьи Медичи и Фуггеров, что дало толчок развитию кредитования, финансированию торговли и обеспечению международных экономических связей.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торговля в Средние века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Архитектура, искусство и литература Средневековья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Романский и готический стили в архитектуре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Романский стиль отличается массивностью и небольшими окнами, а готический — устремлённостью вверх, стрельчатыми арками и витражами, создающими эффект света, что ярко выражено в Нотр-Дам и Кёльнском соборе.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живописи и миниатюрного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миниатюра стала способом передачи знаний и религиозных сюжетов, фрески украшали храмы, а художник Джотто внес значительный вклад в реалистичность средневекового искусства.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шедевры и жанры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«Божественная комедия» Данте, эпические поэмы и летописи отражали религиозные и рыцарские идеалы, служили просвещению и укореняли ценности эпохи в сознании общества.
</a:t>
            </a:r>
            <a:endParaRPr lang="en-US" sz="10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общество: сословная структура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по сословиям характеризует социальную структуру с низкой мобильностью и ключевой ролью церкви в жизни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крестьян подчеркнуто ограничивает социальную мобильность, а духовенство и знать формируют узкую элиту общества.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истории Европы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Инквизиция создавалась для борьбы с ересями и укрепления религиозного единства. Под руководством де Торквемады и Бернара Ги применялись пытки и публичные процессы для слома оппозиции.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Результатами стали жёсткий контроль над интеллектуальной жизнью, репрессии иноверцев, поддержание страха в обществе и распространение самоцензуры среди населения.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Инквизиция: цели, методы, последствия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средневекового мира и начало Реформации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противоречия церкви и рост критического мышления подорвали её авторитет, открывая путь реформам и общественным изменениям.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«95 тезисов» Лютером в 1517 году стала символическим началом Реформации, отразив усталость общества от церковной монополии и призыв к переменам.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Злоупотребления с продажей индульгенций вызвали недовольство, которое поддерживалось новыми социальными и экономическими силами в городах и княжествах.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 в Германии и Европе последовали за реформаторским движением, обозначив эру конфликтов и трансформации европейского пространства.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национальных государств и капитализм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заложило основы национальных государств с централизованной властью, что способствовало развитию капиталистических отношений и появлению новых политических институтов.
</a:t>
            </a:r>
            <a:endParaRPr lang="en-US" sz="13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и научные достижения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книгопечатания Гутенбергом способствовало распространению знаний, а новые сельскохозяйственные инструменты увеличили производительность, ускорив подготовку к индустриализации.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переход к Новому времени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века: прочный фундамент современной Европы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Средневековья сформировала основные культурные, правовые и социальные институты, которые до сих пор влияют на современное европейское общество и его ценности.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2026-05-11T04:13:27Z</dcterms:created>
  <dcterms:modified xsi:type="dcterms:W3CDTF">2026-05-11T04:13:27Z</dcterms:modified>
</cp:coreProperties>
</file>