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структуры, управляющие жизнью клетки без мембранной оболочки?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органоиды клетки: строение, функции и значение
</a:t>
            </a:r>
            <a:endParaRPr lang="en-US" sz="22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клетка синтезирует белки, делится, сохраняет форму и движется. Через рибосомы, цитоскелет и клеточный центр становится видно, что строение эукариотической клетки напрямую связано с её работой и специализацией тканей.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немембранные органоиды в 10 классе
</a:t>
            </a:r>
            <a:endParaRPr lang="en-US" sz="263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немембранных органоидов
</a:t>
            </a:r>
            <a:endParaRPr lang="en-US" sz="2285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собственной оболочки
</a:t>
            </a:r>
            <a:pPr algn="l" indent="0" marL="0">
              <a:lnSpc>
                <a:spcPct val="115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не отделены от цитоплазмы липидной мембраной, поэтому их работа связана не с изоляцией, а с точной организацией процессов внутри клетки.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 них способны быстро собираться и разбираться в зависимости от потребностей клетки, например при делении, транспорте веществ или изменении формы.
</a:t>
            </a:r>
            <a:endParaRPr lang="en-US" sz="928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немембранных органоидов — белки, рРНК или их комплексы. Такая молекулярная организация делает их особенно пригодными для сборки, движения и передачи механических усилий.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состав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немембранным органоидам относят рибосомы, элементы цитоскелета, центриоли, реснички и жгутики, а также цитоплазматические включения, если рассматривать их в контексте строения клетки.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принцип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их функционирования состоит в том, что они не хранят содержимое отдельно, а создают внутренний порядок, необходимый для жизнедеятельности клетки.
</a:t>
            </a:r>
            <a:endParaRPr lang="en-US" sz="9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5720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немембранные органоиды и их функции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связь строения, функции и значения каждого органоида для клетки.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немембранных органоидов строение тесно связано с конкретной функцией, а вместе они обеспечивают согласованную работу клетки.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как место синтеза белка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локализация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рибосомы имеют очень малые размеры — около 20–25 нм. Они встречаются свободно в цитоплазме или прикрепляются к шероховатой эндоплазматической сети.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построены из большой и малой субъединиц, образованных рРНК и белками. Такое устройство обеспечивает точное считывание наследственной информации и сборку полипептидной цепи.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синтезируют белки, которые остаются и работают в цитоплазме. Они особенно важны в клетках, где активно образуются ферменты внутреннего обмена.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рибосомы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 ЭПС рибосомы образуют белки, предназначенные для мембран, лизосом и секреции. Именно поэтому они особенно многочисленны в активно секретирующих клетках.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 связанные рибосомы: сравнение функций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подчёркивает, что различие определяется не строением рибосом, а их положением в клетке и направлением синтеза белка.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органоид работает по-разному в зависимости от локализации: это удобно для разделения внутриклеточных задач.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цитологии; схема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на рибосомах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Инициация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связывается с рибосомой, а первая тРНК занимает стартовый участок. Так задаётся начало считывания информации и определяется рамка будущего белка.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Поочерёдно приходящие тРНК распознают кодоны мРНК антикодонами и доставляют аминокислоты. Между ними образуются пептидные связи, и цепь последовательно удлиняется.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рибосома достигает стоп-кодона, синтез завершается, а готовая полипептидная цепь освобождается. Далее она сворачивается в функциональную молекулу белка.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и центриоли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находится рядом с ядром и обычно включает две центриоли. Такое положение удобно для быстрой организации микротрубочек в нужный момент клеточного цикла.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центриоли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центриоль образована девятью триплетами микротрубочек, расположенными по окружности. Эта строгая симметрия обеспечивает прочность и упорядоченность структуры.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центросомы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Центросома служит главным центром организации микротрубочек. Она помогает клетке подготовиться к делению, собирая структуры, необходимые для расхождения хромосом.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 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клеточный центр выражен в животных клетках. У высших растений типичные центриоли обычно отсутствуют, но организация микротрубочек всё равно сохраняется.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клеточного центра в делении клетки
</a:t>
            </a:r>
            <a:endParaRPr lang="en-US" sz="284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митоза и участие центросомы в организации веретена 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как опорные элементы цитоскелета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внутренний опорный каркас, который помогает клетке сохранять форму и пространственную упорядоченность. Без него затрудняются перемещение структур внутри цитоплазмы.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имеют диаметр около 25 нм и состоят из белка тубулина. Их полая трубчатая форма делает структуру одновременно прочной и достаточно гибкой.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входят в состав веретена деления и центриолей, поэтому напрямую связаны с точным распределением хромосом между дочерними клетками.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способны быстро удлиняться и укорачиваться. Такая перестройка позволяет клетке менять организацию в ответ на рост, движение или подготовку к делению.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клетки: три компонента и их роль
</a:t>
            </a:r>
            <a:endParaRPr lang="en-US" sz="262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цитоскелета имеет собственный белковый состав и уровень динамичности, поэтому выполняет особую работу в клетке.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диаметре связаны с функциями: более крупные структуры формируют каркас и транспортные пути, более тонкие — обеспечивают движение и прочность.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цитологии; типовые размеры компонентов цитоскелета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и клеточная подвижность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построены главным образом из актина и образуют тонкую, но прочную сеть под плазматической мембраной, которая помогает клетке сохранять форму и быстро менять контуры.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амёбоидном движении актиновые нити перестраиваются, создавая выросты и сокращения, благодаря которым клетка может перемещаться в тканях и захватывать частицы среды.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мышечных клетках актин работает вместе с миозином, образуя сократительный аппарат. Такое взаимодействие лежит в основе движения всего организма и точной работы мышечных волокон.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деления клетки микрофиламенты образуют сократительное кольцо, которое перетягивает цитоплазму и завершает разделение дочерних клеток после расхождения хромосом.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как механическая опора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образуют устойчивую внутреннюю сеть, которая не участвует в быстром движении, но надёжно удерживает клетку от деформации при растяжении и сдавливании.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ядра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нити помогают фиксировать положение ядра и других внутриклеточных структур, благодаря чему сохраняется упорядоченность клеточного пространства и правильное распределение нагрузок.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промежуточные филаменты в эпителиальных и нервных клетках, где механическая прочность напрямую связана с сохранением целостности тканей и их устойчивостью к внешним воздействиям.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множества ресничек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клетки реснички работают как согласованный гребной механизм. Их короткие и многочисленные выросты создают ритмичные колебания, которые перемещают слизь, жидкости и мелкие частицы вдоль ткани, не сдвигая саму клетку.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жгутик — одно направление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устроен длиннее и обычно встречается реже, чем реснички. Он действует как мощный «хлыст», продвигающий всю клетку вперёд, что особенно важно для одноклеточных организмов и сперматозоидов.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каркас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органоида основаны на микротрубочках и схеме 9+2, поэтому их работа возможна только при участии белковых двигателей и энергии АТФ. Различие заключается не в строении основы, а в характере движения.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движется: реснички и жгутики
</a:t>
            </a:r>
            <a:endParaRPr lang="en-US" sz="29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ресничек и жгутиков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этих органоидов объясняется общей микротрубочковой основой, а различия — их размерами и количеством на поверхности клетки.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лучше приспособлены к перемещению жидкости, а жгутики — к активному движению всей клетки.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цитологии; сравнительная характеристика органоидов движения
</a:t>
            </a:r>
            <a:endParaRPr lang="en-US" sz="7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Цитоплазматические включения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жира и гранулы гликогена служат резервом энергии и могут накапливаться в клетке в зависимости от питания, обмена веществ и функционального состояния организма.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содержат кристаллы или другие плотные включения, связанные с обменом веществ. Они не являются постоянными органоидами, но могут иметь диагностическое значение.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Пигментные включения придают тканям окраску и часто отражают специализацию клеток. Их наличие помогает понять особенности строения и функций отдельных органов и тканей.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состав включений меняются со временем, поэтому они рассматриваются как временные образования, а не как обязательная часть каждой клетки.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27082"/>
            <a:ext cx="3377400" cy="1862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 у немембранных органоидов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особенности строения каждого немембранного органоида напрямую связаны с его ролью в клетке.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перечисленных структур форма и состав точно соответствуют выполняемой работе, поэтому нарушение строения сразу отражается на функции.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212" y="1648250"/>
            <a:ext cx="65887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органоиды в клетках разных организмов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животных клетках особенно заметны центриоли, реснички, жгутики и хорошо развитый цитоскелет. Эти структуры связаны с делением, движением и поддержанием формы клетки.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высших растений типичные центриоли обычно отсутствуют, но рибосомы, микротрубочки и микрофиламенты сохраняются. Они обеспечивают синтез белка, внутреннюю организацию и механическую опору.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есть рибосомы, однако нет оформленного ядра и центросомы в школьном понимании. Это показывает, что базовый механизм синтеза белка древнее и шире, чем сложные структуры эукариот.
</a:t>
            </a:r>
            <a:endParaRPr lang="en-US" sz="837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 помогает увидеть, что клетки разных групп имеют общие принципы организации, но набор немембранных структур зависит от уровня строения и образа жизни организма.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немембранные органоиды обеспечивают жизнь клетки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наследственной информацией, белковым синтезом, опорой, делением и движением клетки.
</a:t>
            </a:r>
            <a:endParaRPr lang="en-US" sz="10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органоиды задают клетке порядок, прочность и способность к работе. От рибосом до ресничек — каждая структура важна, а их согласованная работа поддерживает жизнь организма.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Немембранные органоиды: маленькие структуры с большой ролью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2026-06-01T17:52:52Z</dcterms:created>
  <dcterms:modified xsi:type="dcterms:W3CDTF">2026-06-01T17:52:52Z</dcterms:modified>
</cp:coreProperties>
</file>