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почему он разный на Земле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 погоду места на протяжении многих лет и делает условия жизни разными.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 и чем он отличается от погоды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ежедневно, а климат — это «частота» погоды за длительный период, обычно около 30 лет. Он влияет на быт, сельское хозяйство, реки, леса и животных — поэтому важен для жизни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показывает, насколько тепло или холодно. Она влияет на рост растений, комфорт человека и то, когда замерзают или вскрываются реки и водоёмы.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климата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— это дождь, снег или град. По их количеству и частоте территория становится более влажной или, наоборот, заметно суше.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тёплый и холодный воздух, помогая «смешивать» воздушные массы. Влажность и облачность связаны с количеством водяного пара в атмосфере.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тепла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Землю неодинаково: у экватора тепла больше, а у полюсов меньше. Из-за этого в разных широтах складываются разные климатические условия.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разный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количество получаемого тепла, меняются и температура, и сезонность, и особенности осадков. На такой схеме видны экватор, полюса и направление солнечного света.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 экватора, тем меньше солнечного тепла она получает в среднем за год.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уменьшение тепла с широтой ведёт к смене условий — от круглогодичной жары к длительным холодам.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географии для 5 класса; относительная схема (без привязки к точным числам).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нагреваются медленно и так же медленно остывают. Поэтому у берегов лето часто не такое жаркое, а зима — менее холодная, чем в глубине материка.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береговые районы обычно имеют более «мягкий» климат. Вдали от океана воздушные массы меньше получают влияние воды, и сезонные различия становятся сильнее.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согревают воздух над морем и часто делают его более влажным. Это нередко увеличивает вероятность осадков и смягчает суточные колебания.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течения, напротив, охлаждают прибрежный воздух. Там чаще бывает прохладнее и нередко меньше осадков, чем на сопоставимых по широте территориях.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океаны влияют на климат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погода и климат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процессов в атмосфере и повторяемость их из года в год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113" y="1816150"/>
            <a:ext cx="3864125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складывается под влиянием нескольких природных условий одновременно, поэтому в разных местах он заметно отличается.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влияют на климат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фактор не объясняет климат целиком: решают вместе широта, высота, вода, течения и рельеф.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географии для 5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бывает разным даже в одной стране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температура ниже, чем на равнинах. При подъёме в горы воздух охлаждается, поэтому климатические условия могут быстро меняться.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страна может включать разные климатические зоны. Обычно к северу становится холоднее, а к югу — теплее.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морю делает климат более влажным и мягким, а вдали от него чаще наблюдаются более резкие перепады температуры. Поэтому условия жизни в районах различаются.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климата работают вместе: без тепла и влаги растения не вырастут, а без ветра воздушные массы плохо перемешиваются.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разные элементы климата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 жизни особенно важны температура и осадки, а ветер и влажность сильно влияют на условия для людей и растений.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для 5 класса; условная шкала влияния.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и тепло Земли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остаётся рядом с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поверхность Земли. Часть тепла в виде инфракрасного излучения уходит вверх, но атмосферные газы «удерживают» его, не позволяя энергии быстро исчезнуть в космосе. Так Земле удаётся сохранять комфортную температуру для жизни.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работает как тёплое «одеяло»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есть вещества, которые хорошо поглощают и переизлучают тепло. К ним относятся водяной пар, углекислый газ, метан и закись азота. Благодаря этому нагретый слой воздуха и нижняя часть атмосферы остаются тёплыми дольше.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парникового эффекта было бы слишком холодно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— естественный процесс, и он нужен планете. Если бы его не было, Земля остывала бы сильнее, а большинство живых организмов не смогло бы выживать. Поэтому баланс тепла в атмосфере напрямую связан с условиями на поверхности.
</a:t>
            </a:r>
            <a:endParaRPr lang="en-US" sz="11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климат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транспорт и электростанции сжигают топливо, поэтому в атмосферу поступает больше парниковых газов. Когда их становится слишком много, усиливается «удержание» тепла.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растёт особенно заметно при сжигании нефти, газа и угля. Со временем это меняет температурный режим планеты и влияет на распределение тепла между сезонами.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важны, потому что растения поглощают часть углекислого газа и удерживают его в древесине. Когда леса вырубают, поглощение уменьшается, а равновесие нарушается.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роста средней температуры, потепление влияет и на распределение погоды: вероятнее становятся периоды сильной жары и резкие эпизоды осадков.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потеплении климата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общему направлению изменений видно: климат становится менее устойчивым, потому что привычные сезонные ритмы чаще нарушаются экстремальными погодными явлениями.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учебным материалам; значения на графике условные, 2026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4452" y="2067176"/>
            <a:ext cx="141900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8150" y="3532800"/>
            <a:ext cx="212850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природу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выживают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приспособлены к определённым условиям: теплу, влаге и продолжительности сезонов. Поэтому в лесах, степях, пустынях и тундре растут разные виды и формируются разные сообщества.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поведение и строение тела, чтобы переживать холод, жару, снег или засуху. Одни запасают корм, другие мигрируют, третьи меняют активность в течение года.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осадки меняют среду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осадков много, почва и растения получают больше влаги, а водоёмы поддерживают жизнь. При засухах не хватает воды, и некоторые виды теряют условия для размножения и питания.
</a:t>
            </a:r>
            <a:endParaRPr lang="en-US" sz="849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быстрые изменения — риск для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климат меняется слишком быстро, некоторым видам трудно успеть приспособиться. Им может не подойти новая температура или режим осадков, и численность таких видов снижается.
</a:t>
            </a:r>
            <a:endParaRPr lang="en-US" sz="8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климат: практические шаги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действий, которые уменьшают выбросы и помогают поглощать углекислый газ (школьный уровень).
</a:t>
            </a:r>
            <a:endParaRPr lang="en-US" sz="8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воздух, удерживают влагу и уменьшают перегрев поверхности. Деревья создают тень и помогают почве сохранять воду, поэтому вокруг нередко прохладнее и устойчивее микроклимат.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океаны как помощники климата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способны накапливать тепло и постепенно отдавать его. Из-за этого у побережий часто более мягкие температуры, а сезонные изменения выражены слабее, чем вдали от моря.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лесов становится меньше, а океаны загрязняются, нарушается круговорот воды и ухудшается способность природы «смягчать» колебания. Тогда климату труднее оставаться стабильным и предсказуемым.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932740"/>
            <a:ext cx="4039800" cy="26912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повседневных действий помогают экономить ресурсы и уменьшают нагрузку на окружающую среду.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дома и в школе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сокращают потребление энергии и воды, уменьшают объём отходов и загрязнение, а значит снижают и косвенные выбросы парниковых газов.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окружающего мира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России климат разный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очень большая страна, поэтому климат в ней заметно отличается от региона к региону. На севере преобладают арктический и субарктический типы, а во многих районах ближе к центру — умеренный климат.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погоду в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распределение климата влияют протяжённость с севера на юг и удалённость территорий от океанов. Зимой воздух может сильно остывать, поэтому морозы там часто бывают продолжительными и суровыми.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температура обычно растёт, а осадки выпадают иначе, чем зимой: меняются и влажность, и характер погоды в течение года.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климата по временам года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повторяющийся годовой цикл: климат включает регулярные сезонные сдвиги температуры и количества осадков.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пример для демонстрации годового хода; конкретный город и данные зависят от источника, 2026
</a:t>
            </a:r>
            <a:endParaRPr lang="en-US" sz="5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зависит от Солнца, воздуха, воды, суши, льда, лесов и деятельности человека. Он формирует природу и хозяйство, влияет на жизнь людей и объясняет, почему на Земле так много разных условий.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всё вокруг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2026-05-12T23:46:42Z</dcterms:created>
  <dcterms:modified xsi:type="dcterms:W3CDTF">2026-05-12T23:46:42Z</dcterms:modified>
</cp:coreProperties>
</file>