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jpe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конца XVIII века: перелом в истории Европы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1789–1799 годы разрушили «Старый порядок», изменили власть и утвердили новые идеи прав и равенства.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революции: кризис Старого порядка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конца XVIII века сочетались привилегии сословий и финансовая несостоятельность государства. Нехватка денег, рост долга и дороговизна хлеба усилили недоверие к короне и сделали реформы невозможными без конфликта.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сословие составляло примерно 0,5% населения. Духовенство обладало льготами и влиянием в духовной жизни и образовании, закрепляя неравенство уже в правилах повседневности.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 доли приходилось большинство судебных и налоговых преимуществ, тогда как остальные не получали сопоставимых прав.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0,5%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историческая историография (обобщение сведений о долях населения по сословиям перед революцией).
</a:t>
            </a:r>
            <a:endParaRPr lang="en-US" sz="988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1994038"/>
            <a:ext cx="4417500" cy="25768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общество накануне 1789 года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Сословная система определяла права, обязанности и доступ к власти — неравномерно для каждой группы населения.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разрыв заключался в том, что политические и социальные права распределялись несоразмерно с долей населения и нагрузкой по обязательствам.
</a:t>
            </a:r>
            <a:endParaRPr lang="en-US" sz="1456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историческая историография.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государства: рост долга и финансовый тупик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обострялась: дефицит бюджета рос, налоговая база была ограничена, а сбор налогов осложнялся сопротивлением привилегий.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министров не смогли снять проблему, потому что государственные нужды упирались в интересы сословий.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данные по финансовому кризису конца XVIII века (без указания точных графических величин).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Созыв Генеральных штатов в 1789 году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мая 1789 года Людовик XVI созвал Генеральные штаты — впервые после длительного перерыва, чтобы получить согласие сословий на новые налоги. Это было связано с углублявшимся финансовым кризисом.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созыва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сословие настаивало на голосовании по головам, а не по сословиям: такой порядок давал шанс большинству. В этой разнице отражался спор о том, кто действительно представляет нацию.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третьего сословия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Генеральных штатов к Национальному собранию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политического перелома в 1789 году: спор о голосовании и отказ от старой процедуры.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революционный кризис охватил и город, и деревню: страх старого порядка сменялся борьбой за новые правила жизни и власти.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революции в Париже и падение Бастилии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июля 1789 года парижане взяли Бастилию — тюрьму, которую воспринимали как символ королевского произвола. Город увидел, что перемены выходят за рамки заседаний.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в деревнях началась «Великая паника»: люди нападали на поместья, уничтожали документы феодальных отношений и выступали против сеньориальных повинностей.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Августовские декреты и Декларация прав человека и гражданина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августа 1789 года Учредительное собрание отменило многие феодальные привилегии и остатки сословного устройства, которые поддерживали неравенство в правах.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августа была принята Декларация прав человека и гражданина — документ, задавший новый язык политики через принципы свободы и равенства перед законом.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Декларации закреплялись право собственности, суверенитет нации и требование действовать на основе законности, а не произвола.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текст стал символом эпохи Просвещения и нового политического порядка, ориентированного на права личности.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Конституционная монархия 1791 года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введён имущественный ценз: избирательные права получили прежде всего обеспеченные граждане. Летом 1791 года бегство короля в Варенн подорвало доверие к монархии и сделало спор о будущем неизбежным.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1791 года ограничила власть короля и закрепила разделение функций между законодательной и исполнительной ветвями. Людовик XVI сохранил трон, но уже не управлял абсолютно и единолично.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Радикализация революции 1792–1794 годов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свержения монархии 10 августа 1792 года нарастают внутренние конфликты: противостояние жирондистов и якобинцев усиливает политическое давление и чрезвычайные решения.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«индекса насилия» отражает смещение власти к централизованному управлению и превращение террора в инструмент контроля, особенно в 1793–1794 годах.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учебная историография (качественная динамика; точные числа по слайду не приводятся).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республики и казнь Людовика XVI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1792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монархии Франция объявляется республикой. Этот шаг закреплял переход от вопроса о реформах к выбору нового принципа власти — от имени нации.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января 1793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XVI казнён по приговору революционного суда за государственную измену. Казнь демонстрировала, что монархия больше не рассматривается как допустимый политический вариант.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1793: казнь Марии-Антуанетты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1793 году казнена и Мария-Антуанетта. Последовательность судебных процессов подчёркивала радикальное обновление строя и завершение «переходного» этапа.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049556"/>
            <a:ext cx="4417500" cy="24658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силы революции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ключевых сил помогает увидеть, почему революция меняла курс именно в 1792–1794 годах.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по-разному понимали «спасение революции»: от умеренности и провинциальных интересов до централизованного контроля и давления улицы.
</a:t>
            </a:r>
            <a:endParaRPr lang="en-US" sz="1471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учебная историография.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868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7607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906375" y="3337555"/>
            <a:ext cx="3699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Якобинский террор и мобилизация общества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трибунал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чрезвычайные судебные механизмы, где быстрее принимаются решения о виновности. Это усиливает темп расправ и превращает правосудие в часть стратегии защиты революции от угроз.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подозрительности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аресты опираются на представление о постоянной опасности внутренних врагов. Подозрение становится инструментом управления, из-за чего растёт социальное напряжение и страх ошибочных обвинений.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Заявляя принцип гражданского равенства, власть одновременно жёстко подавляет противников и ограничивает права. Получается противоречивое сочетание идеалов революции и практик жёсткого контроля.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прав под лозунг равенства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Реквизиции и контроль продовольствия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удержания устойчивости вводятся меры по изъятию ресурсов и обеспечению армии и городов. Одновременно усиливается административное вмешательство в экономику, чтобы предотвратить дефицит.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мобилизация и дисциплина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вовлекается в военную и административную работу: растёт значение порядка, отчётности и подчинения распоряжениям. Мобилизация связывает политику с выживанием государства в условиях войны.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изменения революции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брак: семья как часть нового порядка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в революционную эпоху всё чаще оформляется на гражданской основе, а не исключительно церковным образом. Это меняет повседневную жизнь: процедуры, символика и роль государства в личных отношениях становятся заметнее. Визуально это хорошо передают документы, печати и сцены официальных актов.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Секуляризация: когда «церковное» становится «государственным»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церковные структуры лишаются прежнего влияния, а их имущество переходит в ведение государства. На уровне образов это можно показать через контраст между религиозной властью и административными помещениями. Сцены передачи земель и оформления новых прав подчёркивают разрыв с прошлым.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язык и символы: слово «гражданин» вместо сословий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обращений и символика закрепляют идею, что личность определяется не происхождением, а гражданством. Революционные календарные элементы, плакаты и знаки помогают увидеть, как государство «переписывает» культурную привычку. Так повседневность постепенно подстраивается под политическое мышление эпохи.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террора к Термидору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радикального этапа революции к более умеренному, но политически неустойчивому режиму.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Директория и рост нестабильности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роли армии превращает военные успехи в политический ресурс. Одновременно гражданские институты теряют влияние, что делает управление уязвимым для конфликтов и перестановок.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факторов (экономика, коррупция, армия и частые кризисы) объясняет, почему режим Директории воспринимался современниками как «временный», неспособный к устойчивости.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учебная историография (сводные качественные показатели; точные числовые ряды не приводятся).
</a:t>
            </a:r>
            <a:endParaRPr lang="en-US" sz="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8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и завершение революционного десятилетия
</a:t>
            </a:r>
            <a:endParaRPr lang="en-US" sz="2208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брюмера 1799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 18 брюмера 1799 года завершает цикл революционных потрясений и приводит Наполеона Бонапарта к власти. Начинается перестройка управления в пользу усиления исполнительной линии.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авторитарной консолидации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расширяется роль исполнительной власти и сужается политическая свобода. События 1799 года фиксируют смену курса: от революционной нестабильности к контролируемому порядку.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части революционных достижений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режим удерживает отдельные итоги революции: отмену сословий, гражданское равенство и признание права собственности. Это снижает социальную «откатную» напряжённость и упрощает легитимацию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Французской революции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закрепила идею народного суверенитета и равенства граждан перед законом, сделав политические права личности центральной ценностью. Это изменило язык политики и ожидания общества от государства.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революция показала, что борьба за свободу может оборачиваться насилием и гражданским конфликтом. Чрезвычайные практики и диктатура стали «темной стороной» процесса модернизации.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стала примером массового участия: люди, ранее находившиеся за пределами власти, включились в обсуждение и выбор курса. Революция повлияла на Европу и на американскую политическую мысль, задав новый образец.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Двойственное наследие революции важно для критического мышления: реформы способны открыть новые горизонты, но требуют политических гарантий и уважения к праву. Именно поэтому её изучают как урок устройства власти.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революция как начало современной политики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разрушила основы Старого порядка и переопределила власть и гражданина, утвердив принципы свободы, равенства и нации. При этом она породила террор, войну и нестабильность, став стартом современной политической эпохи.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2026-05-11T15:05:51Z</dcterms:created>
  <dcterms:modified xsi:type="dcterms:W3CDTF">2026-05-11T15:05:51Z</dcterms:modified>
</cp:coreProperties>
</file>