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Сознание, мышление и речь: ключевые понятия урока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взаимосвязь сознания, мышления и речи у подростков.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в изучении сознания и мышления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Сократ и Декарт заложили основы понимания сознания. Позже Ломоносов исследовал связь языка с мышлением. В XIX–XX веках психология сформировалась как наука, изучающая речь и мышление.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— это способность осознавать себя и свои чувства, а также контролировать свои поступки и реакции.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сознания включают самосознание — понимание собственного «Я» и осознание своих действий.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обеспечивает целенаправленное поведение и аналитическое мышление, давая возможность рассуждать.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Сознание: основные характеристики и значение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человеку строить планы, анализировать опыт и ориентироваться в социальной среде.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— высшая психическая функция, позволяющая обобщать информацию и сравнивать явления.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мышлению человек строит причинно-следственные связи и ищет решения различных задач.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необходим для формирования новых знаний и успешного обучения в повседневной жизни.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Мышление: сущность и роль в познании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познания: ощущения и восприятие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— первичный уровень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отражают отдельные качества предмета, например, холод листа. Это первое впечатление о предмете через органы чувств.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ощущения в целостный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формирует целостное представление; так мы видим зелёный лист дерева, объединяя множество ощущений.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мышления у 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мышление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собирает конструкцию из деталей, применяя практические навыки и умение работать с предметами для достижения конкретной цели.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Наглядно-образное мышление в творчестве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рисовании схемы или работы с иллюстрациями подросток использует визуальные образы для понимания и запоминания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Абстрактно-логическое мышление и учеба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подросток учится строить гипотезы, решать сложные задачи и применять логические формулы, что помогает в учёбе и развитии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динамика развития мышления у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логического мышления заметен с 12 лет, когда школьные задания становятся сложнее.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логическому мышлению отражает готовность подростков воспринимать абстрактные понятия.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психологии развития,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задаёт цель мышлению, как при планировании подготовки к экзамену и выборе стратегии обучения.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сознания и мышления: реальные примеры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собственного поведения на уроке помогает корректировать действия и улучшать усвоение материала.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последствиях поступков способствуют формированию ответственности и принятию взвешенных решений.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мышления: от информации к выводу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модель мышления по психологическим исследованиям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служит средством обмена информацией и передачей мыслей между людьми.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Речь: функции и роль в обществе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организовывать совместные действия и координировать работу в группе.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является носителем культурных традиций и способствует развитию мышления и воображения.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её помощью регулируется поведение и выражаются эмоции, укрепляя социальные связи.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речи: устная и письменная, их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— это непосредственный обмен мыслями через разговор, диалоги и монологи. Она живо выражает эмоции и помогает быстро реагировать в общении.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фиксирует информацию на длительный срок, требует обдумывания и структурирования. Она способствует развитию грамотности и аналитических навыков.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речи и мышления: основное и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речи и мышления по ключевым критериям представлены в таблице. Оба процесса тесно связаны и взаимодополняют друг друга.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развивается раньше и служит средством выражения мыслей, тогда как мышление — процесс формирования абстрактных понятий и решений.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психологии человека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определяет способы восприятия мира, направляя внимание на важные детали, что видно на примере богатой лексики для описания снега у эскимосов.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языка на мышление: научные наблюдения и примеры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оттенков цвета в разных языках, например синий в русском, формирует уникальные категории и влияет на точность различных мыслительных процессов.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структуры способствуют классификации новых понятий и ускоряют принятие решений, задавая рамки мышлению и расширяя его возможности.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речи в учебе и общении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инструмент учебной успешности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четко выражать мысли помогает подросткам успешно участвовать в уроках, объяснять задачи и аргументировать свою позицию, что улучшает результаты учёбы и понимание материала.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для социальных навыков и 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общение способствует установлению дружеских связей и выражению эмоций. Это помогает подросткам чувствовать себя увереннее в общении и развивать эмоциональный интеллект.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мира: численность и распространённость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большое число языков, большая часть людей говорит на ограниченном наборе основных языков мира.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нескольких языков влияет на глобальное общение и сохраняет культурное многообразие через редкие языки.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Этнолингвистические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Поспешные выводы возникают при отсутствии достаточной информации, что может привести к неправильной оценке ситуации или человека.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Стереотипное мышление заставляет судить о людях по внешним признакам, не учитывая их индивидуальности и реальных качеств.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вовлечённость и стресс нередко влияют на суждения, искажая объективное восприятие и приводя к ошибочным решениям.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мышления: ловушки и примеры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подтверждения проявляется, когда человек ищет только ту информацию, которая подтверждает его убеждения, игнорируя альтернативные точки зрения.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35363"/>
            <a:ext cx="4782600" cy="1920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мышления: сравнение наглядно-действенного, образного и словесно-логического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форм мышления и примеры их проявления в деятельности школьника.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мышления важна на разных этапах обучения и развития, сочетая практические и абстрактные навыки.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развития,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речь и мышление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технологии ускоряют обмен информацией, внедряют новые формы общения и сокращения в языке, включая смайлики и аббревиатуры, расширяя коммуникационные возможности.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стимулирует быстрое освоение новых понятий, развивает критическое мышление и креативность, однако требует навыков фильтрации информации и осознанного восприятия.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разных жанров книг расширяет словарный запас и способствует развитию воображения и понимания сложных идей.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игры и головоломки тренируют умение анализировать, находить решения и строить причинные связи.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и участие в дебатах улучшают навыки формулировки мыслей, аргументирования своей позиции и публичного выступления.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развития мышления и речи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значение мышления и речи для развития личности подростка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Сознание, мышление и речь формируют фундамент для успешного обучения и личностного роста подростка, обеспечивая развитие навыков общения и критического мышления.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2026-05-09T22:46:22Z</dcterms:created>
  <dcterms:modified xsi:type="dcterms:W3CDTF">2026-05-09T22:46:22Z</dcterms:modified>
</cp:coreProperties>
</file>