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русской поэзии: эпоха художественного перелома
</a:t>
            </a:r>
            <a:endParaRPr lang="en-US" sz="2408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когда поэзия заново открыла язык, форму и историческое чувство.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перемен и художественных поисков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русская литература жила в атмосфере быстрых социальных сдвигов, городского роста и духовных поисков. Поэты отвечали на кризис эпохи новыми темами, формами и представлениями о назначении искусства.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крупная волна русской поэзии закрепилась в литературоведении как особая культурная эпоха.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показывает не второстепенность, а редкую плотность талантов и направлений.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Литературоведческая традиция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образ символистской эпохи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соединил музыкальность стиха, мистические образы и тревожное чувство истории, став одним из самых узнаваемых поэтов Серебряного 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идеального мира ранних стихов до трагического взгляда на революцию в «Двенадцати» проходит путь, который точно выражает внутреннюю драму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русской поэзии конца XIX — начала XX века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литературные направления Серебряного века
</a:t>
            </a:r>
            <a:endParaRPr lang="en-US" sz="189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школы не заменяли друг друга мгновенно: они сосуществовали, спорили и влияли на одни и те же литературные круги.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задавал общую тональность эпохи, а акмеизм и футуризм предлагали разные пути преодоления его кризиса.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направления важны Валерий Брюсов, Андрей Белый, Вячеслав Иванов и Александр Блок, а также стремление к синтезу поэзии, музыки и философии.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— многозначный образ, музыкальность стиха, тема тайны и ощущение скрытой связи между человеком, искусством и миром.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считали видимую реальность лишь внешней оболочкой глубинного, духовного смысла, который нельзя выразить прямым описанием.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мир как система знаков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поэзия крупного чувства в точной форме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строка, в которой слышна целая судьба
</a:t>
            </a:r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Ахматовой создают впечатление почти разговорной простоты, за которой скрыта строгая композиция и высокая психологическая точность. Ее лирическая героиня говорит тихо, но каждая деталь — жест, взгляд, пауза — становится значимой и запоминающейся.
</a:t>
            </a:r>
            <a:endParaRPr lang="en-US" sz="1354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пространство памяти и достоинства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Ахматовой городской мир не только фон, но и среда нравственного выбора. Петербургская культура, сдержанная манера и чувство меры помогают передать любовь, разлуку и внутреннюю стойкость без лишней патетики.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как форма исторической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показывает, что частная драма может быть способом говорить о времени точнее любых деклараций. Ее поэзия удерживает память о любви, утрате и верности себе, поэтому звучит современно и сегодня.
</a:t>
            </a:r>
            <a:endParaRPr lang="en-US" sz="13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472861"/>
            <a:ext cx="4646100" cy="2370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поэты по-разному понимали слово, образ и назначение искусства.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начала XX века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символизма, акмеизма и футуризма
</a:t>
            </a:r>
            <a:endParaRPr lang="en-US" sz="2343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направления по-разному отвечали на кризис старой поэтики: от намёка и многозначности к точности и затем к языковому эксперименту.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поэзия рубежа веков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литературных сдвигов в русской поэзии конца XIX — начала XX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путь к ясности и предметности
</a:t>
            </a:r>
            <a:endParaRPr lang="en-US" sz="2729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сборники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Ахматовой, Гумилёва и Мандельштама утверждаются точный образ, культурная память и интерес к земной, осязаемой реальности.
</a:t>
            </a:r>
            <a:endParaRPr lang="en-US" sz="1296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становится ответом на туманность символизма: поэзия говорит яснее, но не беднее, сохраняя глубину мысли и внимание к мастерству.
</a:t>
            </a:r>
            <a:endParaRPr lang="en-US" sz="967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1910-х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акмеистический круг, связанный с «Цехом поэтов». Поэты стремятся вернуть слову конкретность, форму и внутреннюю дисциплину.
</a:t>
            </a:r>
            <a:endParaRPr lang="en-US" sz="12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774"/>
            <a:ext cx="3816600" cy="33432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мастер формы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280350" y="1328309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путь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Гумилев создает образ поэта, который не только пишет, но и действует, испытывает себя в дороге, риске и выборе. Его лирический герой соединяет волю, честь и внутреннюю собранность.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280350" y="2950930"/>
            <a:ext cx="41565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Экзотика и строгость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«Жемчугах» и «Костре» заметны дальние страны, морские мотивы и интерес к сильной личности. При этом стих остается четким, ритмически выверенным и композиционно строгим.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стремились освободить поэзию от привычных норм и сделать ее искусством будущего. Их программы утверждали дерзкий разрыв с литературной традицией.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они уделяли городу, технике, скорости и резкому ритму современной жизни. Поэт должен был говорить языком новой эпохи, а не прошлого.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приемами стали неологизмы, заумь, смелые переносы, необычная графика и эксперименты со шрифтом. Слово понималось как материал, который можно перестраивать.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эпатаж и манифесты помогали футуристам заявлять о себе. Среди ключевых авторов направления — Маяковский, Хлебников, Бурлюк и Крученых.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разрыв с традицией и культ новизны
</a:t>
            </a:r>
            <a:endParaRPr lang="en-US" sz="22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поэзии Серебряного века по школьному литературоведческому корпусу; точные количественные данные условны.
</a:t>
            </a:r>
            <a:endParaRPr lang="en-US" sz="709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Серебряного века
</a:t>
            </a:r>
            <a:endParaRPr lang="en-US" sz="2603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годы одни и те же мотивы меняли звучание: личное становилось историческим, а частное переживание — знаком эпохи.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чувства и кризис личности доминируют, но историческая тревога резко усиливается после 1905 и 1917 годов.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963" y="3174770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1388" y="1490720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975" y="3174770"/>
            <a:ext cx="72660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поэтики Маяковского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город звучит как пространство движения, шума и столкновения людей. Урбанистические образы помогают показать напряжение современной жизни и масштаб перемен.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обращается к широкой аудитории и превращает текст в событие. Его лирика часто звучит как открытое выступление, а не как камерное признание.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строит стих на ударной интонации, коротких отрезках и сильных смысловых паузах. Такой ритм делает речь почти ораторской и предельно выразительной.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пафос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Важное место занимает тема общественной ответственности и конфликта личности с толпой. Стих становится способом говорить о времени прямо, резко и эмоционально.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издательства становились местом, где поэты не только печатали тексты, но и спорили о смысле искусства. Так складывались программы символистов, акмеистов и футуристов.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Салоны, кружки и объединения вроде «Цеха поэтов» помогали автором почувствовать общность и дисциплину мастерства. Здесь обсуждали форму, слово, традицию и новые культурные ориентиры.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Москва задавали тон литературной жизни: именно там возникали редакции, читались манифесты и формировались репутации. Публичность стала важной частью поэтической культуры эпохи.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кружки и литературные объединения
</a:t>
            </a:r>
            <a:endParaRPr lang="en-US" sz="223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авторов помогает увидеть, как в одном культурном поле сосуществовали разные направления и поэтические манеры.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истории русской литературы XX века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поэты и их вклад в литературу эпохи
</a:t>
            </a:r>
            <a:endParaRPr lang="en-US" sz="2196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Серебряного века различались по школам и стилям, но каждый из них расширял представление о возможностях русского стиха.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Цветаева: предельная напряженность лирики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Цветаева не принадлежит строго одной школе, но ее поэзия стала одной из самых узнаваемых в Серебряном веке. Ее стих держится на резкой интонации, внутреннем напряжении и предельной искренности.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нее важны темы любви, разлуки, судьбы и творчества, а также чувство личной свободы, не отменяющее трагизма времени. В ее текстах почти всегда слышен голос сильной, одинокой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Историко-литературное обобщение: 1890-е, 1905, 1914, 1917, начало 1920-х годов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и их влияние на поэзию
</a:t>
            </a:r>
            <a:endParaRPr lang="en-US" sz="2212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рубеже веков поэты все чаще ощущали, что привычный мир становится нестабильным и требует нового художественного языка.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исторический перелом, тем сильнее в поэзии звучат тревога, гражданский пафос и мотив обновления.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и гражданская нестабильность разрушили ту культурную среду, в которой свободно существовали журналы, салоны и литературные объединения. Единое пространство модернизма стало распадаться.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завершения Серебряного века
</a:t>
            </a:r>
            <a:endParaRPr lang="en-US" sz="2748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поэты оказались в эмиграции, под давлением репрессий или в вынужденной изоляции. Вместе с людьми исчезали и общие площадки для творческого диалога.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на первый план вышла советская литературная система со своими задачами, нормами и институтами. Она постепенно изменила сам характер литературной жизни.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завершение Серебряного века означает не конец поэзии, а конец особого художественного мира, где сосуществовали символизм, акмеизм и футуризм.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изменившая русский стих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показал, насколько разнообразной может быть поэзия: от мистических прозрений до языкового эксперимента. Его наследие до сих пор учит видеть в слове инструмент свободы и поиска смысла.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2026-05-23T22:22:28Z</dcterms:created>
  <dcterms:modified xsi:type="dcterms:W3CDTF">2026-05-23T22:22:28Z</dcterms:modified>
</cp:coreProperties>
</file>