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эпоху Александра I: время перемен и литературы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реформ, войны и рождения новой русской литературы.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пороге перемен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1801 года страна ждала обновления: рос интерес к книгам, образованию и европейским идеям. В салонах, журналах и кружках обсуждали будущее России, а литература становилась частью общественной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этого времени рядом существуют поздний классицизм, сентиментализм и романтизм. Старые правила ещё заметны, но всё чаще на первый план выходят чувства, личный выбор и живой человек.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обращаются к темам дружбы, чести, долга и любви к Родине. Произведения становятся ближе к современной жизни, а не только к античным героям и отвлечённым примерам.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постепенно упрощается: он звучит естественнее, точнее и выразительнее. Это помогает литературе говорить с читателем о внутреннем мире человека и о событиях своего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литературы начала XIX века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литература в эпоху Александра I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личных чувств к историческим и общественным темам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балладах Жуковского обычно есть тайна, тревога и сильное чувство. «Светлана» и «Людмила» привлекали читателей необычной атмосферой, народными мотивами и образом человека, который переживает страх, надежду и веру.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Баллада, похожая на сон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при дворе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1815 году Жуковского пригласили ко двору, и это показало его особое положение в культуре. Позже он стал наставником наследника престола, соединяя литературный талант с большим общественным авторитетом.
</a:t>
            </a:r>
            <a:endParaRPr lang="en-US" sz="1164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 — поэт, открывший русский романтизм
</a:t>
            </a:r>
            <a:endParaRPr lang="en-US" sz="16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писатели эпохи Александра I и их вклад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русской литературы XIX века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первой четверти XIX века и их вклад в литературу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писатели по-разному обновляли литературу: одни развивали чувства и романтизм, другие меняли язык, третьи соединяли традиции и современность.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томов составила «История государства Российского», ставшая важным трудом о прошлом страны.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показал, что литература может быть понятной и выразительной одновременно, а интерес к истории способен объединять читателей.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XIX века; Н. М. Карамзин, «История государства Российского»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не исчезали сразу: они долго существовали рядом и влияли друг на друга.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направления начала XIX века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эпохи заметнее всего становится романтизм, а литература всё свободнее говорит о человеке и обществе.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материалам курса истории русской литературы XIX века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альманахи быстро стали местом, где читатели знакомились с новыми стихами, переводами и критикой. Благодаря им литература перестала быть только книгой на полке и вошла в повседневные разговоры образованного общества.
</a:t>
            </a:r>
            <a:endParaRPr lang="en-US" sz="1037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как окно в новую литературу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дворянских домах устраивали салоны, где читали стихи, обсуждали свежие произведения и рассуждали о судьбе России. Здесь важно было не только слушать, но и уметь спорить, сравнивать и выражать своё мнение.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Салон: чтение вслух и спор о книгах
</a:t>
            </a:r>
            <a:endParaRPr lang="en-US" sz="1144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кружки объединяли людей, которым были интересны новые идеи и словесное творчество. В такой среде авторы и читатели быстрее обменивались мыслями, а будущие писатели учились видеть в литературе часть общественной жизни.
</a:t>
            </a:r>
            <a:endParaRPr lang="en-US" sz="1007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литературные знакомства
</a:t>
            </a:r>
            <a:endParaRPr lang="en-US" sz="1186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журналы, салоны и кружки
</a:t>
            </a:r>
            <a:endParaRPr lang="en-US" sz="22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нашествия Наполеона литература стала особенно внимательно говорить о Родине, защите страны и народном единстве. Стихи и песни помогали людям пережить тяжёлое время и сохранить веру в победу.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события усилили интерес к подвигу, памяти и героизму. Писатели чаще показывали не только отдельного героя, но и общий труд народа, который защищал страну вместе.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1810-х годов патриотическая тема звучала почти везде: в одах, стихотворениях и публицистике. Литература отвечала на исторический вызов и поддерживала чувство гордости за Россию.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1812 года в литературе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 откликнулись на войну не только стихами, но и размышлениями о роли народа и исторической памяти.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война 1812 года отразилась в литературе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усилила патриотическую и гражданскую тему, а также интерес к прошлому страны.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русской литературы XIX века; 1812–1814 годы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Пушкин: первые шаги будущего классика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Царскосельском лицее Пушкин быстро показал редкую для ученика свободу мысли и точность слова. Уже ранние стихи раскрывали интерес к дружбе, чести и личному достоинству.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Лицейская среда помогла ему войти в круг образованных сверстников и увидеть, как литература может говорить о жизни современного человека. Это стало важной основой его будущей поэзии.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63" y="1594171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75" y="2795191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и новая литературная среда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лицее много внимания уделяли литературе, риторике и языкам. Ученики учились ясно выражать мысли и знакомились с лучшими образцами русской и европейской словесности.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словесность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общался с Пущиным, Дельвигом и Кюхельбекером. Дружеские споры и совместное чтение помогали формировать вкус, характер и гражданские взгляды.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друзей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готовил не только писателей, но и государственных деятелей. Поэтому здесь соединялись знания, дисциплина и чувство ответственности перед страной.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как школа будущего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 и комедия «Горе от ума»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комедии столкнулись старые привычки и новые взгляды. Через разговоры героев Грибоедов показал, как трудно обществу принять ум, честность и независимость.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Автор точно передал речь и поведение московского дворянства. Поэтому пьеса выглядит живой и узнаваемой даже сегодня, а её герои стали символами эпохи.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Многие реплики из комедии превратились в крылатые выражения. Это говорит о том, что произведение не только высмеяло недостатки общества, но и вошло в повседневную культуру.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эпохи Александра I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русской литературы XIX века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ключевых произведений и их главных тем.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эпохи объединяют личные переживания, общественные вопросы и живое изображение реальности.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После 1815 года авторам стало труднее открыто говорить о политике и обществе. Поэтому в текстах чаще появлялись намёки, ирония и скрытый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Ограничения не остановили литературу, а заставили писателей точнее выбирать слова. Так произведения стали глубже и внимательнее к внутренним переживаниям человека.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литературная свобода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особенно ярко проявлялись в стихах, балладах и сатирических произведениях, обращённых к современности.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чаще всего звучали в литературе эпохи
</a:t>
            </a:r>
            <a:endParaRPr lang="en-US" sz="2405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вышли свобода, гражданский долг и личная позиция человека в обществе.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начала XIX века; 1801–1825 годы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общественные идеи декабристов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Многие образованные дворяне читали не только художественные книги, но и философские тексты. Это расширяло круг вопросов, которые поднимались в литературе.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разговорах всё чаще звучали темы конституции, гражданских прав и положения крепостных крестьян. Литература помогала формулировать эти вопросы понятнее и острее.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Для писателей важным становится образ человека, который отвечает не только за себя, но и за страну. Отсюда растёт интерес к служению Отечеству и моральному выбору.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Эти идеи подготовили почву для более смелой гражданской литературы 1820-х годов. Она уже не ограничивалась частной жизнью и обращалась к судьбе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эти годы русская литература стала более самостоятельной и зрелой. Она обратилась к современным темам, живому языку и реальной жизни читателя.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Именно тогда укрепились романтизм, литературная критика и интерес к национальной истории. Литература стала не просто развлечением, а способом думать о стране и человеке.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Авторы эпохи Александра I подготовили почву для Пушкина, Лермонтова и Гоголя. Их достижения определили развитие всей русской словесности XIX 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эпохи Александра I для русской литературы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эпоха Александра I важна для урока литературы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Александра I показала, как исторические события меняют литературу. Тогда возникли новые темы, обновился язык, а произведения стали ближе к чувствам, мыслям и гражданской ответственности 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2026-05-23T04:13:19Z</dcterms:created>
  <dcterms:modified xsi:type="dcterms:W3CDTF">2026-05-23T04:13:19Z</dcterms:modified>
</cp:coreProperties>
</file>