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094" y="745950"/>
            <a:ext cx="4214463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 текст: разговор в письменной форме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тексте: как реплики связываются в единое целое.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вокруг нас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звучит в разговоре, книгах, пьесах, переписке и на уроках. Он помогает быстро обмениваться мыслями, задавать вопросы, уточнять детали и передавать чувства, а в литературе делает действие живым и динамичным.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диалога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 более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возможен только тогда, когда участвуют минимум два человека. Один говорит, другой отвечает, и смысл разговора рождается из их взаимных реплик.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реплики объединены одной ситуацией общения. Каждое высказывание связано с предыдущим, поэтому разговор не распадается на отдельные фразы, а воспринимается как цельный текст.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реплики обычно короче монолога. Они часто содержат вопрос, согласие, уточнение или возражение и сразу откликаются на слова собеседника.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языковые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часто встречаются обращения, вопросы, восклицания и местоимения ты, вы, мы. Эти средства делают речь более естественной и помогают понять отношения между говорящими.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реплики в диалоге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элементы диалога и то, как они работают в 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не существуют отдельно: они связаны между собой и образуют цельный, понятный текст.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463" y="1218250"/>
            <a:ext cx="2088023" cy="176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монолог: в чем разница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голос или несколько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похож на длинную речь одного ученика у доски: мысль развивается последовательно и не прерывается ответами других. Диалог, наоборот, напоминает живой обмен короткими фразами, где каждый участник откликается на собеседника и продолжает разговор.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монолог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удобен, если нужно подробно объяснить правило, рассказать историю или выразить мысли без перебиваний. В таком тексте говорящий сам выбирает порядок высказываний и ведет слушателя от начала к завершению.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особенно заметен там, где люди задают вопросы, уточняют, спорят или договариваются. Два собеседника с короткими очередными фразами создают ощущение настоящего разговора и помогают читателю увидеть ситуацию почти как сцену.
</a:t>
            </a:r>
            <a:endParaRPr lang="en-US" sz="865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диалог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разговора в учебном тексте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диалоге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строка и тире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реплика в записи диалога обычно начинается с новой строки и тире. Так сразу видно, где заканчиваются слова одного участника и начинается речь другого.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слова автора, они помогают понять, кто говорит и как произносит реплику. В таком случае применяются правила прямой речи и соответствующие знаки препинания.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конца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реплики могут стоять вопросительный знак, восклицательный знак, запятая или многоточие. Выбор знака зависит от того, какую интонацию передает говорящий.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части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саму реплику от слов автора. Реплика передает речь героя, а слова автора показывают, кто именно говорит, и часто добавляют пояснение к интонации.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реплики чаще встречаются в диалоге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вопросов и ответов, тем активнее обмен информацией и быстрее развивается разговор.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составляют основу диалога, а просьбы, уточнения и восклицания дополняют его смысл и эмоции.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«Диалог»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художественном тексте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героями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диалог помогает читателю услышать персонажей и понять, как они говорят. Уже по первым репликам можно заметить их возраст, настроение, уверенность или растерянность.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короткие реплики показывают особенности героя: кто-то говорит резко, кто-то вежливо, кто-то шутит или сомневается. Через речь автор делает характеры более выразительными.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собеседники не согласны друг с другом, диалог передает спор, напряжение или недопонимание. Так текст становится более динамичным, а читатель внимательнее следит за событиями.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диалог часто помогает принять решение, открыть новую деталь или изменить ход действия. Поэтому разговор героев не только украшает текст, но и двигает его вперед.
</a:t>
            </a:r>
            <a:endParaRPr lang="en-US" sz="10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пьесе и в кино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пьесы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пьесе именно реплики создают действие, потому что зритель почти все время слышит разговор персонажей. По их словам становится понятно, что происходит на сцене и как меняются отношения героев.
</a:t>
            </a:r>
            <a:endParaRPr lang="en-US" sz="1079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жестов и мимики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диалог дополняется взглядом, движением, жестом и интонацией. Благодаря этому зритель понимает не только смысл слов, но и скрытое настроение персонажа.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или в школьной постановке видно, как герой стоит, подходит к собеседнику, отступает или поворачивается. Эти движения помогают связать реплику с действием и характером.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соединяется с поведением, смысл становится точнее и ярче. Именно поэтому диалог так важен и в театре, и в кино: он делает историю убедительной для зрителя.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57126"/>
            <a:ext cx="559500" cy="4973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диалог и литературный диалог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разговоре люди говорят свободно: могут делать паузы, повторять мысли, использовать междометия и неполные фразы. Такая речь звучит естественно, потому что рождается прямо в ситуации общения.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нужна прежде всего для обмена информацией и поддержания общения. Литературный диалог еще и раскрывает характер персонажа, его настроение, отношение к другим и особенности поведения.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книге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литературном диалоге автор отбирает только нужные реплики и убирает лишнее. Поэтому разговор героев получается точным, выразительным и помогает читателю быстрее понять смысл сцены.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случайных слов остается в тексте, тем сильнее звучит каждая реплика. Автор специально сокращает диалог, чтобы выделить главное и сделать сцену более яркой и запоминающейся.
</a:t>
            </a:r>
            <a:endParaRPr lang="en-US" sz="9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65278"/>
            <a:ext cx="3408600" cy="1503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Средства, которые делают диалог выразительным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языковые средства помогают передать интонацию, эмоции и отношение собеседников друг к другу.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делают реплики живыми, помогают передать интонацию и точнее показать состояние говорящего.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диалога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обычно начинается с приветствия и обращения к собеседнику. Эти простые слова задают доброжелательный тон и сразу показывают, что участники готовы общаться уважительно и спокойно.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и прощание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исправить ошибку или случайно задеть собеседника, важно извиниться. Завершает разговор прощание, которое помогает сохранить доброжелательные отношения и чувство взаимного уважения.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звучит мягко и понятно, а благодарность показывает внимание к помощи другого человека. Такие формы делают диалог приятным и помогают избежать резкости в общении.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или вы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возраста, знакомства и ситуации. Форма вы звучит более официально и уважительно, а ты обычно используют в близком, неформальном общении между хорошо знакомыми людьми.
</a:t>
            </a:r>
            <a:endParaRPr lang="en-US" sz="11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создания диалога на письме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школьному курсу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авторы используют диалог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особенно полезен там, где нужно быстро показать столкновение взглядов или изменение отношений между героями.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раскрытие характера и развитие сюжета: именно эти функции сильнее всего влияют на читательское восприятие.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литературным текстам и школьному анализу произведений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диалоге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персонаж говорит слишком много, диалог теряет живость и становится похожим на монолог. Для разговора в тексте важны краткость, естественность и понятная смена реплик.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очередности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относиться к предыдущей реплике, иначе разговор распадается. Ошибка возникает, когда собеседники будто говорят каждый о своем и не слышат друг друга.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словами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нужно отделять от реплики по правилам прямой речи. Если смешать их, читателю трудно понять, кто говорит и где заканчивается высказывание персонажа.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речь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персонажей должны быть свои речевые особенности: темп, словарь, интонация. Если все говорят одинаково, исчезает индивидуальность и текст становится менее выразительным.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реальной жизни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дома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задать вопрос учителю, уточнить домашнее задание, попросить объяснение или договориться с родителями о времени и обязанностях. Без него невозможно обычное повседневное общение.
</a:t>
            </a:r>
            <a:endParaRPr lang="en-US" sz="1079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и транспорте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люди спрашивают цену, выбирают товар и уточняют детали покупки. В транспорте диалог нужен, чтобы узнать маршрут, остановку или попросить уступить место.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диалог тоже остается коротким и понятным. Собеседники обмениваются новостями, договариваются о встрече и решают вопросы, опираясь на контекст переписки.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жизни реплики часто бывают неполными, но смысл сохраняется благодаря ситуации, интонации и общему опыту участников. Именно поэтому диалог так удобен в общении.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речевых ситуаций с диалогом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общения используется в разных местах и для разных целей.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нужен и в учебе, и в быту, и в переписке: он помогает быстро решить практическую задачу общения.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речевые ситуации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анализировать диалог в тексте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участников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кто говорит и как связаны собеседники. Это помогает увидеть, почему именно эти персонажи вступили в разговор и как их отношения влияют на реплики.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Выяснить тему и цель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определить, о чем идет разговор и зачем он нужен в эпизоде. Диалог может сообщать информацию, помогать спору, выражать просьбу или двигать сюжет вперед.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Проследить порядок реплик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посмотреть, как одна реплика отвечает на другую. Если связь между ними прочная, диалог воспринимается как цельный текст и звучит естественно.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тон и интонацию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показывает, спокойны ли герои, спорят, волнуются или шутят. В этом помогают вопросительные и восклицательные предложения, повтор, обращение и многоточие.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Рассмотреть слова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уточняют, кто говорит, как звучит речь и какое действие сопровождает реплику. Они помогают точнее понять сцену и особенности персонажей.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делает текст живым и понятным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соединяет мысль, эмоцию и действие, поэтому так важен в учебе и в книгах. Умение понимать и строить диалог помогает говорить точно, вежливо и выразительно.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2026-05-28T15:04:06Z</dcterms:created>
  <dcterms:modified xsi:type="dcterms:W3CDTF">2026-05-28T15:04:06Z</dcterms:modified>
</cp:coreProperties>
</file>