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Джордж Гордон Байрон: поэт свободы и романтический герой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поэта, который превратил протест в литературу и стал легендой Европы.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Байрон и эпоха романтизма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Байрон жил в годы больших перемен, когда литература говорила о свободе, чувствах и судьбе личности.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детство поэта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Джордж Гордон Байрон появился на свет 22 января 1788 года в семье обедневшего дворянина.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1788 — рождение в Лондоне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детские годы он жил в Шотландии, где полюбил природу, книги и одиночество.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Шотландия и первые впечатления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недостаток с ранних лет выделял его среди других и усиливал чувство внутренней замкнутости.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с хромотой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литературные шаги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Байрон учился в школе Харроу, где рано проявил самостоятельность, острый ум и интерес к литературе, особенно к поэзии и истории.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 продолжил образование в Кембриджском университете. Там он читал много, писал стихи и постепенно вырабатывал собственный голос.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1809 году Байрон стал членом Палаты лордов. Это усилило его известность и подчеркнуло его независимый характер.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1807 году вышел его первый сборник Poems on Various Occasions. Он показал, что молодой автор уже умеет говорить о личном опыте.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1809–1811 годах Байрон побывал в Португалии, Испании, Мальте, Греции и Османской империи. Эти поездки расширили его представление о мире и дали яркие образы для стихов.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увидел моря, горы, древние города и разные культуры. Позже эти впечатления особенно заметны в поэме «Паломничество Чайльд-Гарольда», где путешествие становится способом размышлять о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Путешествия, которые изменили его поэзию
</a:t>
            </a:r>
            <a:endParaRPr lang="en-US" sz="3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Байрон часто возвращался к образу человека, который не принимает навязанные правила и ищет собственный путь.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выделяются свобода, протест и внутренний конфликт — именно они определяют байроновский мир.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 творчестве Байрона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основным произведениям Байрона; данные для учебной диаграммы, без точной статистики.
</a:t>
            </a:r>
            <a:endParaRPr lang="en-US" sz="11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«Паломничество Чайльд-Гарольда»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личные переживания автора соединяются с размышлениями о судьбе Европы. Именно это придало поэме особую силу и значимость.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— молодой человек, разочарованный в жизни. Он путешествует по Европе и наблюдает природу, людей и исторические события.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начала выходить в 1812 году и почти сразу сделала Байрона знаменитым. Читатели увидели в ней новый, необычный голос.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175" y="1770259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882" y="1747259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7007" y="3447534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Байронический герой как новый литературный тип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держится независимо и не любит подчиняться чужой воле. Он кажется сильным, но часто скрывает внутреннюю уязвимость.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чувствует себя отделённым от других людей. Это одиночество связано не только с обстоятельствами, но и с его характером.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 миром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принимает правила общества и часто спорит с окружающими. Именно поэтому образ героя выглядит драматичным и запоминающимся.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чувства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Байронический герой переживает любовь, боль и разочарование очень остро. Его эмоции всегда глубоки и заметны в поступках.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971881"/>
            <a:ext cx="4839600" cy="1914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показывают, как менялись темы и настроение его творчества.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тексты связаны с образом сильной и одинокой личности, который стал главным для Байрона.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биография Джорджа Гордона Байрона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Байрона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325" y="360000"/>
            <a:ext cx="8425800" cy="1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«Дон Жуан»: ирония и смелость позднего Байрона
</a:t>
            </a:r>
            <a:endParaRPr lang="en-US" sz="38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793650" y="16456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1819 — начало поэмы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Байрон взял известный сюжет о Дон Жуане, но сразу выбрал новый тон: более свободный, насмешливый и неожиданно современный.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793650" y="26590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1820–1824 — работа над текстом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росла как сатирический взгляд на людей и общество. В ней особенно заметны ирония, наблюдательность и внимание к слабостям героев.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1793650" y="36724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1824 — незавершённое произведение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Байрон не успел закончить поэму, но она всё равно стала важной частью его наследия и показала зрелость позднего стиля.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Байрон видел в греческом восстании не только политическое событие, но и борьбу народа за право самому решать свою судьбу и сохранять культурную независимость.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1824 году он приехал в Миссолонги, чтобы поддержать освободительное движение, однако вскоре умер от болезни; в Греции его помнят как союзника свободы.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Байрон и Греция
</a:t>
            </a:r>
            <a:endParaRPr lang="en-US" sz="3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первых стихов к общеевропейскому символу свободы и протестующей личности.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образ Байрона в Европе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Байроне постоянно писали газеты: его яркая внешность, резкие высказывания и независимое поведение делали поэта заметной фигурой для публики.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скандальная слава только увеличивала интерес к его стихам: читатели видели в авторе человека, который жил так же напряжённо, как писал.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Неудачный брак с Аннабеллой Милбэнк и слухи вокруг семейной жизни усилили споры о нём и вызвали осуждение со стороны части общества.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жизнь и общественная репутация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влияние вышло за пределы одной страны, потому что он предложил новый тип героя и новую интонацию, близкую многим писателям XIX века.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русской литературы Байрон стал особенно важен: Пушкин и Лермонтов увидели в нём пример поэта, который умеет соединять страсть, свободу и внутренний протест.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Байрона внимательно читали в Англии и на континенте: его книги обсуждали Вальтер Скотт, Шелли и Гёте, замечая необычную силу его голоса.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Байрон и его современники
</a:t>
            </a:r>
            <a:endParaRPr lang="en-US" sz="3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Байрон свободно переходил от одного жанра к другому, не ограничиваясь только лирическими стихами или большими поэмами.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поэм показывает, что именно крупные формы лучше всего передавали масштаб его мыслей и чувств.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в творчестве Байрона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Дж. Г. Байрона; жанровое распределение составлено по его литературному наследию.
</a:t>
            </a:r>
            <a:endParaRPr lang="en-US" sz="11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стиль и художественные особенности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звучит как разговор человека с миром, поэтому в ней легко увидеть не только красивую форму, но и сильную личную позицию.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любил иронию и контрасты: рядом с серьёзными размышлениями у него встречаются насмешка, самоирония и неожиданно острые оценки людей.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Байрон писал энергично и напряжённо, часто строя строку на резких сменах настроения, чтобы читатель чувствовал внутренний конфликт 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Байрон в культуре XIX–XX веков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живописи и театре Байрона часто показывали как человека с гордым взглядом, уставшей позой и скрытой тревогой. Такой образ помогал зрителю сразу почувствовать романтический характер личности и её внутреннюю драму.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которого узнают с первого взгляда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и драматурги обращались к мотивам Байрона, потому что в его произведениях много сильных чувств и выразительных сцен. Его тексты легко превращались в спектакль, романс или оперную интонацию.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сцена: от стихов к образу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«байронизм» закрепилось за образом независимого, одинокого и мятежного героя. Оно стало обозначать не только литературный тип, но и особое настроение, в котором сочетаются тоска, гордость и стремление к свободе.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байронизм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продолжают читать в школе и вне её, потому что в них легко узнать переживания человека, который ищет своё место в мире.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Байрон сохраняет значение и как автор, и как культурный символ: его темы остаются понятными разным поколениям.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Байрон остаётся известным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 Дж. Г. Байрона и история его восприятия в европейской культуре.
</a:t>
            </a:r>
            <a:endParaRPr lang="en-US" sz="11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1788–1824: биографические данные Дж. Г. Байрона.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прожил Джордж Гордон Байрон, оставив после себя множество произведений, ставших классикой романтизма.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жизнь не помешала ему стать одним из самых влиятельных поэтов XIX века и создать образ, который запомнился на десятилетия.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 лет
</a:t>
            </a:r>
            <a:endParaRPr lang="en-US" sz="811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Байрон соединил личную свободу, сильные чувства и протест против несправедливости, поэтому его поэзия и сегодня помогает понять дух романтической эпохи.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Байрон: поэт, который изменил представление о герое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2026-05-23T00:21:28Z</dcterms:created>
  <dcterms:modified xsi:type="dcterms:W3CDTF">2026-05-23T00:21:28Z</dcterms:modified>
</cp:coreProperties>
</file>