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 эпохи перемен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увидел в человеке силу даже на самом дне.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рубежа веков: время кризиса и поиска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вошёл в литературу в эпоху социальных перемен, роста промышленности и рабочей борьбы. Его ранние произведения соединили реализм с романтической энергией и по-новому показали жизнь людей, прежде почти не слышимых в литературе.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литературе через труд и самообразование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1868: Нижний Новгород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родился в Нижнем Новгороде и рано потерял родителей. Детство прошло в бедности, среди тяжёлого труда и постоянной борьбы за выживание.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— 1880-е: работа и чтение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получив полноценного образования, он учился самостоятельно: много читал, общался с разными людьми и накапливал жизненные наблюдения, ставшие основой его прозы.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1880-х: первые литературные шаги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скитаний и жизни среди простых людей помог Горькому найти собственный голос. Его ранние тексты сразу выделились правдивостью и вниманием к судьбе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псевдоним Горький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связанное с жизненной правдой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«Горький» отражал личный опыт писателя и его желание говорить о жизни без прикрас. Это имя стало знаком суровой, но честной интонации.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труда и «дна» в его прозе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появляются рабочие, странники и обездоленные. Через них писатель показывает не только социальное унижение, но и внутреннюю стойкость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биографии и их значение для развития писателя.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Горького напрямую связан с историей страны и меняющимися задачами его творчества.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Горького, литературная хронология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3111" y="1429640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ранних рассказов: свобода в мире несвободы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ранних рассказов — момент решения: подчиниться или сохранить достоинство. Именно этот выбор делает героя по-настоящему значительным.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достоинство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одиночество не уничтожают человеческую ценность. У Горького герой может быть отверженным, но не сломленным.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Странник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часто живут в дороге и вне устойчивого порядка. Их движение символизирует поиск свободы, смысла и собственного места в мире.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сила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тяжёлых обстоятельствах персонажи сохраняют внутренний огонь. Горький подчёркивает смелость, волю и способность идти против унижения.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Горького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объединяют почти все жанры Горького — от рассказов до пьес и романов.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человеческого достоинства и социальной несправедливости; остальные темы поддерживают образ активной, сопротивляющейся личности.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М. Горького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дне»: социальная драма о человеке без опоры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у Горького показана как маленькая модель общества, где люди живут рядом, но не вместе. Каждый персонаж несёт свою боль, надежду и иллюзию.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Лука, Сатин, Актёр и Бубнов воплощают разные ответы на страдание. Спор между утешением, правдой и состраданием становится главным двигателем пьесы.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драмы не сводится к бытовой истории. Горький заставляет задуматься, что сильнее поддерживает человека: добрая ложь, жесткая правда или вера в собственное достоинство.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конфликт идей в пьесе «На дне»
</a:t>
            </a:r>
            <a:endParaRPr lang="en-US" sz="270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спора о правде, сострадании и человеческом достоинстве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«Мать»: роман о пробуждении личности и народа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1906: публикация романа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выходит на фоне революционных событий и становится ответом Горького на общественные перемены начала XX века. В центре — жизнь рабочих и их борьба за осознание своей силы.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как сила истории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подчёркивает значение общности людей, объединённых общей целью. Горький показывает, что личное пробуждение связано с движением целого народа.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Ниловны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постепенно выходит из мира страха и привычки к подчинению. Она начинает видеть несправедливость вокруг и по-новому понимает поступки сына.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революционная эпоха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приветствовал общественное обновление, вызванное революциями 1905 и 1917 годов, и верил, что литература должна участвовать в преобразовании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писатель не принимал насилие и фанатизм: для него перемены имели смысл только тогда, когда сохранялись человеческое достоинство, свобода мысли и сострадание.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жанры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одинаково уверенно работал в разных литературных формах, не ограничиваясь одним направлением.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проза и автобиографический цикл; это показывает, что для него жанр был способом точнее говорить о человеке и обществе.
</a:t>
            </a:r>
            <a:endParaRPr lang="en-US" sz="1572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литературы и общепринятой классификации произведений М. Горького
</a:t>
            </a:r>
            <a:endParaRPr lang="en-US" sz="11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«Детство» показан мир ранних впечатлений героя, где жестокость быта соседствует с первыми уроками наблюдательности и внутренней стойкости.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«Моих университетах» особенно заметна роль чтения, общения и самостоятельного поиска знаний, заменивших герою традиционный путь образования.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людях» расширяет личный опыт до картины труда, службы и постоянного столкновения с разными характерами, профессиями и нравственными нормами.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важна тем, что частная биография превращается в художественное свидетельство эпохи, а личное взросление — в историю духовного становления.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у Горького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редко бывают однозначными: они могут быть сломлены обстоятельствами, но сохраняют способность к выбору, сопротивлению и нравственной оценке происходящего.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Покорность, бездействие и примирение с унижением он показывает как духовную слабость, поэтому его персонажи часто живут в напряжённом внутреннем конфликте.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высоко ценит труд, волю, активность и чувство собственного достоинства, считая их основой подлинной человеческой личности и свободы.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Горького и их ведущие 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по-своему раскрывает центральные мотивы Горького: свободу, нравственный выбор, социальную несправедливость и формирование личности.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тематическая характеристика произведений М. Горького
</a:t>
            </a:r>
            <a:endParaRPr lang="en-US" sz="13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 Европе: литературная карта славы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Переводы, которые открыли Горького миру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Горького быстро выходили за пределы России и становились доступными читателям разных стран. Его рассказы и пьесы обсуждали не только как литературу, но и как точный разговор о бедности, труде и человеческом достоинстве. Именно поэтому его имя рано стало международным.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европейская жизнь писателя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за границей, прежде всего в Италии, Горький продолжал работать, писать и следить за русской культурой. На фотографиях этого периода он предстает уже как признанный европейский автор: рядом — афиши спектаклей, издания на иностранных языках и память о его широкой известности.
</a:t>
            </a:r>
            <a:endParaRPr lang="en-US" sz="9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и влияние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стал для XX века не только писателем, но и заметным культурным ориентиром, определившим круг чтения нескольких поколений.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особенно заметно там, где литература говорит о социальной ответственности, сильном характере и жизни простого человека.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оценок влияния М. Горького на театр, прозу и школьный канон
</a:t>
            </a:r>
            <a:endParaRPr lang="en-US" sz="13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личности и споры вокруг Горького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сочетал искренний гуманизм с активной общественной позицией, поэтому его воспринимают не только как писателя, но и как участника больших исторических споров.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неоднозначность делает Горького особенно интересным: через него видно, как литература вступает в диалог с историей, а не существует отдельно от неё.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критиков видит в нём новатора, обновившего русский реализм и драматургию, а часть — фигуру, тесно связанную с идеологией своего времени.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поздние годы его отношения с властью и политической системой были непростыми, что породило разные интерпретации его биографии и текстов.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остается актуальным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показывает, как социальные и нравственные вопросы в произведениях Горького ведут к современному прочтению.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как писатель, который изменил взгляд на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сделал литературу о бедных и униженных духовно значимой и художественно сильной. Его книги и сегодня помогают видеть цену свободы, ответственности и человеческого достоинства.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2026-05-23T16:54:41Z</dcterms:created>
  <dcterms:modified xsi:type="dcterms:W3CDTF">2026-05-23T16:54:41Z</dcterms:modified>
</cp:coreProperties>
</file>