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оболочка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гидросфере нашей голубой планеты.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так важна для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большую часть Земли и встречается повсюду: в океанах, реках, облаках и льдах. Она нужна всем живым существам и непрерывно путешествует по планете, соединяя сушу, воздух и моря в один большой круговорот.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гидросферу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1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большую часть гидросферы составляют океаны и моря. Именно они содержат основную массу воды на Земле и оказывают сильное влияние на природу и климат.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670999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снежные запасы тоже входят в гидросферу. Это твёрдая вода, которая хранит большие запасы пресной воды и медленно меняется под действием температуры.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788146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водяной пар в атмосфере относится к гидросфере. Он невидим, но помогает образовываться облакам, а потом возвращается на Землю дождём или снегом.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581931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ручьи особенно заметны человеку. Мы видим их каждый день, используем их воду и часто строим рядом с ними города и посёлки.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670999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прячется под землёй между песчинками, кусочками глины и камнями. Эти подземные воды тоже важны, потому что питают колодцы и скважины.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главный запас воды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Тихий, Атлантический, Индийский, Северный Ледовитый и Южный океаны. Вместе они образуют огромный водный мир, который окружает материки.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для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медленно нагревается и медленно остывает. Поэтому он помогает Земле не перегреваться и не слишком быстро остывать, будто огромный природный термос.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живут рыбы, киты, медузы, морские звёзды и множество совсем маленьких организмов. Для многих животных вода — это и дом, и источник пищи.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участвуют в движении воздуха и влаги. Благодаря им появляются облака, осадки и морские течения, которые переносят тепло на большие расстояния.
</a:t>
            </a:r>
            <a:endParaRPr lang="en-US" sz="11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на суше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текут вниз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начинаются в горах, на равнинах или из источников и всегда стремятся с более высоких мест к более низким. Так вода добирается до морей и океанов.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собирают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это природные водоёмы, окружённые сушей. Они могут быть пресными или солёными и часто становятся домом для многих растений и животных.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селились рядом с реками и озёрами. Там легче добывать воду, выращивать растения и перевозить грузы. Недаром города любят воду почти так же, как жаркий день любит мороженое.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снеговые запасы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районах и высоко в горах снег и лёд накапливаются годами. Так образуются ледники — огромные природные запасы пресной воды.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не стоят на месте. Они очень медленно сползают вниз, словно гигантские ледяные реки, хотя это движение почти незаметно для глаз.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весной и летом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часть льда тает. Из талой воды появляются ручьи, которые потом наполняют реки и помогают им течь полноводнее.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516" y="1691650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Спрятаны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просачивается вглубь земли и заполняет пустоты в песке, глине и камнях. Там она может храниться долго и незаметно для нас.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беречь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подземные воды часто чище поверхностных, они тоже легко загрязняются. Мусор, нефть и грязные стоки могут попасть в почву и испортить их.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добывают из колодцев и скважин. Они помогают обеспечивать дома и посёлки чистой водой, особенно там, где рядом нет рек.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вода медленно проходит через слои почвы и камней, словно через природный фильтр. Но даже такой фильтр не справится с сильным загрязнением.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непрерывно перемещается между океаном, сушей, воздухом и льдом.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течёт и легко меняет форму. Она заполняет реки, озёра и моря, а ещё может просачиваться в почву и помогать растениям расти.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замерзает, она становится твёрдой. Так появляются лёд и снег. Они могут лежать на поверхности долгое время и хранить воду до потепления.
</a:t>
            </a:r>
            <a:endParaRPr lang="en-US" sz="1175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пар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нагревании вода превращается в водяной пар. Он поднимается вверх, смешивается с воздухом и позже снова становится каплями в облаках. Вот такой ловкий путешественник!
</a:t>
            </a:r>
            <a:endParaRPr lang="en-US" sz="1078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трёх состояниях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и пресная вода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 находится в морях и океанах. Пить её нельзя, потому что в ней слишком много соли, поэтому перед употреблением нужна очистка.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есть в реках, озёрах, ледниках и подземных источниках. Её намного меньше, чем солёной, поэтому она особенно ценна для всего живого.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Людям, животным и растениям пресная вода нужна каждый день. Она помогает жить, расти и работать, поэтому её нужно использовать очень бережно.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менять климат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02509" y="1581045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нагревается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долго сохраняют тепло. Поэтому рядом с ними летом не так жарко, а зимой не так холодно, как в глубине материка.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654009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морские течения движутся на большие расстояния. Они словно невидимые дороги, по которым вода помогает распределять тепло по планете.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28854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собираются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испаряется, в воздухе появляется водяной пар. Он поднимается вверх, охлаждается и превращается в облака, из которых потом выпадают осадки.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070120" y="3292070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 меняют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приносит дожди и снег в разные места. Так вода влияет на погоду, а значит, и на жизнь людей, растений и животных.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мини-деревня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толще воды кипит жизнь, хотя не слышно ни шагов, ни голосов. Крошечные рачки, водоросли и мальки образуют целый мир, где каждый зависит от соседа. Именно с них начинается питание многих морских животных.
</a:t>
            </a:r>
            <a:endParaRPr lang="en-US" sz="129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Глубина, где свет уже не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холодной и тёмной глубине океана есть обитатели. Рыбы с необычными глазами, медузы и другие существа приспособились жить там, где человеку понадобился бы очень сильный фонарик и тёплая куртка.
</a:t>
            </a:r>
            <a:endParaRPr lang="en-US" sz="131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цепочка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организмы служат пищей крупным животным, а затем те — ещё более крупным. Так в воде выстраиваются пищевые цепочки. Если исчезнет один маленький участник, вся цепочка может заметно измениться.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водной оболочки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пьёт воду, умывается, моет руки и готовит еду. Без неё обычный день быстро превратился бы в очень неудобное приключение.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полей и садов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расти хлебу, овощам и фруктам. Благодаря поливу растения получают всё нужное для роста, а люди — вкусную и полезную пищу.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дома и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 домах, школах, больницах и на фермах. Она помогает поддерживать чистоту, работать кухне и обеспечивать привычный ритм жизни.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заводов и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предприятия тоже не могут обходиться без воды. Она участвует в производстве, охлаждении и других процессах, которые делают работу людей возможной.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человек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загрязняет воду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пластик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бутылки, пакеты и другой мусор попадают в реки и моря. Они портят воду и могут стать опасной ловушкой для животных.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стоки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водоёмы попадают неочищенные сточные воды, в них оказываются вредные вещества. Такая вода становится опасной для людей и всего живого.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на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покрывают воду плёнкой и мешают рыбам, птицам и растениям. Даже небольшое пятно способно навредить большой территории.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химикаты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полей в воду могут смываться удобрения и химические вещества. Они меняют состав воды и нарушают жизнь в водоёмах.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191" y="1694650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7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173454"/>
            <a:ext cx="750900" cy="667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лить воду зря, её хватит дольше. Даже маленькая струйка упрямо утекает, поэтому закрытый кран — хороший помощник всей семьи.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протечками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Исправные трубы и краны помогают не терять воду по капле. Протечка кажется маленькой, но за день она может превратиться в настоящий водяной побег.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нельзя оставлять у берега или бросать в воду. Чистый водоём безопаснее для рыб, птиц, растений и людей.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Пользоваться водой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бережно моем руки, посуду и овощи, вода расходуется разумно. Так мы сохраняем её для дома, природы и будущего.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умеет плавать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замерзает, она становится легче и превращается в лёд, который плавает на поверхности. Это очень полезно для обитателей водоёмов, потому что под ледяной крышкой вода остаётся жидкой.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тонких трубочках вода может двигаться против силы тяжести. Так она поднимается по стеблям растений, помогая листьям и цветам получать влагу даже высоко над землёй.
</a:t>
            </a:r>
            <a:endParaRPr lang="en-US" sz="1162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Океан-гигант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океан на Земле — Тихий океан. Он настолько огромный, что его просторы трудно представить, будто кто-то раскатал синюю скатерть от одного края планеты до другого.
</a:t>
            </a:r>
            <a:endParaRPr lang="en-US" sz="108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воде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водная оболочка Земли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даёт воду людям, животным и растениям. Без неё не могли бы существовать многие привычные формы жизни, а Земля стала бы совсем другой планетой.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медленно нагреваются и медленно остывают. Благодаря этому они смягчают жару и холод, а климат на Земле становится более устойчивым.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испаряется, образует облака и возвращается дождём или снегом. Так гидросфера участвует в погоде и помогает распределять влагу по разным местам.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людям жить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мало или она загрязнена, страдают города, поля и природа. Поэтому чистая гидросфера важна не только для природы, но и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водой зимой и летом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71657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часть воды замерзает и превращается в лёд и снег. Водоёмы покрываются холодной коркой, а природа будто надевает белую шапку.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1100055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лёд тает, снег превращается в ручьи, а реки становятся полноводнее. Вода снова спешит в движение после зимнего отдыха.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958535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сильнее нагревает поверхность, и вода быстрее испаряется. Из-за этого в воздухе становится больше влаги, а погода меняется чаще.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379366" y="3292070"/>
            <a:ext cx="2933558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часто идут дожди, пополняя реки, озёра и почву. Водная оболочка снова меняет вид, готовясь к следующей зиме.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воды с другими оболочками Земли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атмосферой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и поднимается в воздух в виде пара. Потом она собирается в облака и возвращается на Землю дождём или снегом.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биосферой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не могут жить без воды. Она помогает им расти, питаться и сохранять здоровье, а значит, поддерживает всю жизнь на планете.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литосферой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просачивается в почву, движется по трещинам в камнях и постепенно их разрушает. Так она меняет поверхность Земли очень медленно, но постоянно.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оболочки Земли связаны между собой. Если где-то меняется вода, это влияет и на воздух, и на почву, и на живые организмы.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сердце нашей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оболочка соединяет океаны, сушу и воздух, помогает жить растениям, животным и людям. Бережное отношение к воде сохраняет чистые реки, озёра и моря для будущего.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2026-05-26T08:46:05Z</dcterms:created>
  <dcterms:modified xsi:type="dcterms:W3CDTF">2026-05-26T08:46:05Z</dcterms:modified>
</cp:coreProperties>
</file>