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западноевропейской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соборов к цифровой эпохе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Понимая западноевропейскую культуру
</a:t>
            </a:r>
            <a:endParaRPr lang="en-US" sz="1611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Западноевропейская культура объединяет исторический опыт стран, где христианство, университеты, города и печать создали общий интеллектуальный язык.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 ранние основы Европы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Греция и Рим заложили основы права, философии, архитектуры и городской жизни. Эти идеи не исчезли после распада империи, а стали основой европейской культурной памяти.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рамка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сформировало общую систему ценностей, календарь праздников и представления о морали. Латинский язык объединил богослужение, ученость и письменную традицию разных регионов Европы.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сохранения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Рима культурная жизнь сосредоточилась в монастырях и при дворах правителей. Там переписывали книги, сохраняли знания и передавали образцы письма, искусства и управления.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общность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 не была единым государством, но уже воспринимала себя как общий культурный мир. Это ощущение единства позже помогло Возрождению и науке опираться на общие корни.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линия развития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заметно, что история культуры развивалась не равномерно, а через резкие переломы, когда менялись источники авторитета и способы передачи знаний.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современности, тем сильнее ускоряются изменения в культуре, науке и коммуникации.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западноевропейской культуры; обобщение по курсу.
</a:t>
            </a:r>
            <a:endParaRPr lang="en-US" sz="117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вера, традиция, соборы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определяла не только религиозную жизнь, но и образование, искусство и повседневные нормы. Через проповедь, праздники и обряды она объединяла общество и задавала его культурные ориентиры.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центрами грамотности и переписывания книг. В них сохранялись тексты античных авторов, богословские труды и хроники, без которых европейская память была бы намного беднее.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соборов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выражали стремление к духовной вертикали и мастерству строителей. Их пространство, витражи и скульптура превращали религиозную идею в наглядный образ целой эпохи.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новизна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университеты в Болонье и Париже показали, что знание становится особой профессией. Там формировались юридическая, богословская и философская традиции, влияющие на всю Европу.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рождение гуманизма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Возрождения поставил в центр земную жизнь человека, его способности и индивидуальный опыт. Интерес к личности постепенно стал таким же важным, как внимание к религиозным истинам.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античности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античности дало художникам и мыслителям новые образцы красоты, меры и гармонии. Память о древнем мире стала источником вдохновения, а не просто историческим наследием.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 и Микеланджело показали, что искусство может опираться на наблюдение природы, анатомию и точность формы. Художник превратился в исследователя, а не только мастера.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Гуманистический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и Боккаччо укрепили интерес к литературе, личному переживанию и свободе мысли. Возрождение сделало культуру более светской и открыло путь новому пониманию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Реформации: от спора к переменам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идеи Реформации распространялись от критики церковной практики к новому религиозному опыту.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как технологический переворот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Дешевле и 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Иоганна Гутенберга резко снизил стоимость и время изготовления книг. Тексты перестали быть редкостью и начали выходить за пределы монастырей и университетов.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брошюр и листков сделало возможным стремительное распространение идей. Публика стала знакомиться с богословскими, политическими и научными текстами без посредничества узкого круга переписчиков.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чтение изменило школу и университет: выросла потребность в грамотности, учебниках и стандартизированных знаниях. Образование стало важным инструментом культурной и социальной мобильности.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ускорила религиозные споры, политические дебаты и обмен научными открытиями. Именно поэтому её считают первой информационной революцией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Просвещение: разум и общество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разум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 считали, что общество можно улучшать через образование, знание и обсуждение законов. Разум воспринимался как инструмент критики предрассудков и произвола.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Вольтер, Монтескье и Руссо по-разному отвечали на вопрос о свободе, власти и правах человека. Их идеи подготовили почву для современных представлений о гражданине и государстве.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авторитет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получила высокий авторитет как способ объяснять природу и человеческое поведение. Все чаще именно наблюдение, опыт и аргумент становились основанием для выводов.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сделало культуру более светской: обсуждение морали, политики и воспитания вышло за пределы церковной среды. Это расширило круг образованных людей и тематику публичной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новая городская культура
</a:t>
            </a:r>
            <a:endParaRPr lang="en-US" sz="2771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паровые машины и железные дороги ускорили ритм жизни и связали города в единую экономическую сеть. Культура начала подстраиваться под скорость перемещения людей, товаров и новостей.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изменил повседневность: появились рабочие кварталы, вокзалы, универмаги и новые формы досуга. Городская среда стала пространством, где смешивались разные сословия и образ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пресса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иллюстрированные журналы расширили круг читателей и сформировали массовое общественное мнение. Информация стала быстрее распространяться, а культурные события — заметнее для широкой публики.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движение, профсоюзы и социальные реформы показали, что культура связана не только с искусством, но и с условиями труда, временем отдыха и правами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 как двигатель перемен
</a:t>
            </a:r>
            <a:endParaRPr lang="en-US" sz="2854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академии закрепили идею систематического знания: обучение стало не только церковной, но и общественной задачей, связанной с правом, медициной и философией.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Коперника, Ньютона и других ученых показали, что природу можно описывать через наблюдение, опыт и математический закон, а не только через авторитет традиции.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 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естественные науки и инженерия стали практической основой промышленности, транспорта и связи, поэтому образование все теснее связывалось с экономическим развитием.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обучение и научные общества расширили круг образованных людей, а печать и журналы ускорили обмен идеями между городами, странами и социальными слоями.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 как зеркало общества
</a:t>
            </a:r>
            <a:endParaRPr lang="en-US" sz="2827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XIX века стал внимательным наблюдателем повседневности: писатели показывали, как деньги, профессия, статус и городская среда влияют на судьбу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образы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стремился к правдоподобию и подробности, а романтизм подчеркивал внутренний мир, конфликт чувств и стремление личности выйти за пределы обыденного опыта.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Бальзак, Диккенс и Гёте по-разному раскрывали общество: от власти капитала и городских контрастов до сложной духовной жизни отдельной личности.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стала способом общественного анализа: через сюжет и характеры читатель видел проблемы бедности, неравенства, морали и перемен в ценностях.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театр, литература: культурные маркеры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видов искусства показывает, как Европа создавала общий культурный язык: через музыку, сцену и литературу формировались представления об образованности, вкусе и нормах общения.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сферы объединяли разные страны Европы, но каждая по-своему выражала баланс традиции, новаторства и внимания к человеку.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западноевропейской культуры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и общественные институты
</a:t>
            </a:r>
            <a:endParaRPr lang="en-US" sz="2906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общественный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религия уже не определяла все стороны общественной жизни. Все больше решений принимались через закон, администрацию, научный авторитет и гражданские правила.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Светские школы и университетские реформы расширили доступ к образованию. Учеба стала готовить не только духовенство, но и врачей, инженеров, учителей, чиновников.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библиотеки и научная пресса превратили культуру в публичное пространство. Знание стало доступнее, а интерес к истории, искусству и открытиям — шире.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Плюрализм 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не означала исчезновения веры, но сделала общество более многообразным. Рядом существовали религиозные традиции, научное мышление и светская культура.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XX века: кризис и эксперимент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Модернисты ощущали разрыв с XIX веком и искали новые формы, способные передать опыт войн, тревоги, отчуждения и ускорившейся истории.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Пикассо, Кафка, Джойс и Стравинский меняли язык искусства: изображение, текст и музыка становились более сложными, фрагментарными и экспериментальными.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выразительности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не просто разрушал старые каноны, а проверял, можно ли иначе показать внутренний мир человека в эпоху кризисов и перемен.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восприятия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зрителя и читателя это было вызовом: культура требовала активного восприятия, сравнения смыслов и готовности принимать неоднозначность вместо простых ответов.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кино и телевидение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медиа изменили не только скорость распространения информации, но и саму форму культурного опыта: один и тот же фильм, передача или песня становились общими для миллионов.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кино оказались особенно влиятельными, потому что сочетали образ, звук и массовый охват, а радио и реклама подготовили эту медиасреду.
</a:t>
            </a:r>
            <a:endParaRPr lang="en-US" sz="1536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темы «Радио, кино и телевидение»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войн: память и восстановление
</a:t>
            </a:r>
            <a:endParaRPr lang="en-US" sz="2748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европейские общества заново формулировали нормы общественной жизни. На первый план вышли права человека, достоинство личности и недопустимость повторения катастроф.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 закреплялась в музеях, мемориалах и образовательных программах. История стала не только предметом изучения, но и нравственным уроком для будущих поколений.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городов и охрана памятников показали, что наследие можно не только хранить, но и включать в современную городскую среду.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фестивали и культурное сотрудничество помогли Европе снова увидеть себя как общее пространство, где ценятся мир, диалог и взаимное уважение.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 и культурное разнообразие
</a:t>
            </a:r>
            <a:endParaRPr lang="en-US" sz="2689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соцсети сделали культурное участие более быстрым и открытым: книги, новости, музыка и изображения теперь распространяются мгновенно и без границ.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 и онлайн-платформы изменили привычки просмотра и прослушивания, а также усилили выбор: человек сам собирает собственную культурную среду.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обмен между странами сделали европейскую культуру более многоязычной. Традиции теперь чаще сосуществуют, чем вытесняют друг друга.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институтов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библиотеки и театры тоже переходят в цифровое пространство, сохраняя наследие и одновременно открывая его новой аудитории.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развития культуры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темы курса и их исторические переходы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которое продолжает жить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Западноевропейская культура прошла путь от религиозного мира к обществу знания, медиа и разнообразия. Ее наследие — личность, наука, права человека и умение соединять традицию с обновлением.
</a:t>
            </a:r>
            <a:endParaRPr lang="en-US" sz="4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2026-07-26T15:14:08Z</dcterms:created>
  <dcterms:modified xsi:type="dcterms:W3CDTF">2026-07-26T15:14:08Z</dcterms:modified>
</cp:coreProperties>
</file>