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произведения одночлена и многочлена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раскрывать скобки и упрощать выражения.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преобразование помогает в упрощении выражений, решении уравнений и переходе от записи со скобками к более короткому многочлену по правилу a(b+c)=ab+ac и a(b-c)=ab-ac.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раскрытие скобок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 и многочлен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3" y="1919627"/>
            <a:ext cx="2433777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 состоит из числового коэффициента, букв и степеней. Например, 5×2, -3ab или 7 m — это одночлены, потому что в них нет знаков сложения и вычитания между частями.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36060" y="1919627"/>
            <a:ext cx="2433777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 — это сумма или разность нескольких одночленов. Примеры: x+7, 2a-3b+5, 4y-1. Такие выражения часто записывают в скобках перед умножением.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13347" y="1919627"/>
            <a:ext cx="2433777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скобок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показывают, что одночлен должен умножаться на каждый член многочлена отдельно. Именно поэтому важно сначала распознать, что стоит перед скобками, а что находится внутри них.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1" y="3122027"/>
            <a:ext cx="4282440" cy="16017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 умножения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Умножаем по частям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одночлена на многочлен каждый член в скобках умножается отдельно. Так выражение 2(x+3) превращается в 2x+6, потому что 2 умножается и на x, и на 3.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 знаком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одночлен отрицательный, знак результата тоже нужно учитывать. Например, -4a(a-2) даёт -4a2+8a, потому что минус умножается на каждый член в скобках.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проста: один множитель распределяется на все слагаемые внутри скобок. Поэтому раскрытие скобок всегда выполняют поэтапно, не пропуская ни одного члена.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 преобразовании произведения одночлена и многочлена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раскрытия скобок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раскрытия скобок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одночлен умножается на каждый член многочлена и как получается упрощённая запись.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перемножаются как числа, а буквенная часть записывается по правилам умножения степеней.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алгебры 7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180" y="2013314"/>
            <a:ext cx="228941" cy="305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13314"/>
            <a:ext cx="305255" cy="30525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08119" y="2013314"/>
            <a:ext cx="267098" cy="30525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перемножаются коэффициенты и буквы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отдельно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множители сначала перемножают как обычные числа. Например, 6·(-2) = -12, а затем к числу добавляют буквенную часть без лишних знаков.
</a:t>
            </a:r>
            <a:endParaRPr lang="en-US" sz="1358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буквы одинаковые, их степени складываются: x·x = x2, m·m·m = m3. Это помогает быстро записывать результат короче и аккуратнее.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буквы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буквы разные, их записывают рядом: a·b = ab. Когда в одночлене несколько букв, знак умножения обычно не пишут, чтобы запись была компактной.
</a:t>
            </a:r>
            <a:endParaRPr lang="en-US" sz="137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раскрытии скобок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возникают, когда решение записывают слишком быстро и не проверяют каждый член многочлена отдельно.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рискованная ошибка связана с минусом перед скобками: он влияет на все слагаемые внутри.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типичные ошибки по теме, без статистической выборки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одночлен положительный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сохраняются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перед скобками стоит положительный одночлен, знаки внутри многочлена не меняются. Каждый член просто умножается на этот одночлен, поэтому результат сохраняет исходную направленность знаков.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5x(x+2) получаем 5×2+10x. Сначала умножаем 5x на x, затем 5x на 2. Все действия выполняются отдельно и без изменения знака.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3a(2a+1) получается 6a2+3a. Положительный множитель действует спокойно: он не меняет знаки, а только увеличивает каждый член многочлена.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одночлен отрицательный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50724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влияет на всё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одночлен отрицательный, знак каждого полученного члена меняется на противоположный. Поэтому минус перед скобками нельзя относить только к первому слагаемому — он действует на все выражение.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967405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на примерах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-2y(y-3) получаем -2y2+6y, а в -4m(2-m) — -8m+4m2. В обоих случаях важно отдельно умножать на каждый член в скобках.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355337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 — забыть, что минус меняет знаки у всех слагаемых. Если внимательно проверять каждый шаг, преобразование получится без ошибок и будет легко проверяться.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2913" y="1587736"/>
            <a:ext cx="7038175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положительного и отрицательного одночлена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знак одночлена влияет на результат при раскрытии скобок.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результата определяется знаком одночлена перед скобками: при положительном он сохраняется, при отрицательном меняется у каждого члена многочлена.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раскрытия скобок по распределительному свойству умножения; примеры из темы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1" y="3122027"/>
            <a:ext cx="4282440" cy="16017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раскрытие на одном примере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Умножаем первый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одночлен 2a умножают на первый член скобок 3a. Получается 6a2, потому что перемножаются коэффициенты и одинаковые буквенные множители.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Умножаем второй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2a умножают на -5. Коэффициент даёт -10, а буква a остаётся, поэтому получается -10a. Минус сохраняется в результате.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итог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произведения соединяют в один многочлен: 2a(3a-5)=6a2-10a. Такая запись показывает, что скобки раскрыты полностью и выражение уже упрощено.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подобных слагаемых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получают несколько одночленов без скобок. Среди них могут оказаться выражения с одинаковой буквенной частью, например 3x и 2x.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частей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проверяют, совпадают ли буквенные множители. Если буквенная часть одинакова, такие слагаемые можно объединить в одно.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Упрощённый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складывают или вычитают, а буквы оставляют без изменений. Так выражение становится короче, например 7a2-4a2=3a2.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после раскрытия скобок при умножении одночлена на многочлен.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приводить подобные слагаемые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запись после упрощения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примере видно, что после раскрытия скобок и приведения подобных слагаемых выражение становится короче и удобнее для дальнейших 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уменьшает число слагаемых и делает запись более компактной, не меняя смысл выражения.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темы урока: 2(x+3)+x → 3x+6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407" y="2034466"/>
            <a:ext cx="397608" cy="4544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5792" y="2041557"/>
            <a:ext cx="440228" cy="4402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7486" y="2041558"/>
            <a:ext cx="440226" cy="44022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преобразования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одно и то же число вместо буквы в исходное и полученное выражение. Если значения совпадают, преобразование выполнено верно.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раскрыть скобки в обратном направлении и сравнить исходную запись с полученной. Это помогает заметить ошибку в знаке или коэффициенте.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особенно полезна, когда есть минус перед скобками или несколько одинаковых букв. Она быстро показывает, где был потерян знак или степень.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задания из 7 класса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 одно и то же правило работает в разных выражениях.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применяется одно правило: каждый член многочлена умножается на одночлен отдельно, после чего запись упрощается.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задания по теме раскрытия скобок в 7 классе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уравнениями и задачами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 часто нужно, чтобы упростить уравнение и перейти к привычному виду. Например, 2(x+5)=18 превращается в 2x+10=18, после чего решение становится понятнее.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периметр и площадь нередко встречаются выражения со скобками. Их раскрывают перед вычислениями, чтобы получить удобную формулу и избежать лишних ошибок.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формулами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упрощении формул раскрытие скобок помогает заменить длинную запись более короткой. Это ускоряет вычисления и делает преобразования прозрачными на каждом шаге.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Минимальный набор правил для запоминания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важен всегда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скобками нужно внимательно смотреть на знак одночлена. Если он отрицательный, знак каждого результата меняется, как в записи -a(a-1) или -2(y-4). Именно здесь чаще всего допускают ошибки.
</a:t>
            </a:r>
            <a:endParaRPr lang="en-US" sz="1192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без пропусков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умножают одночлен на каждый член многочлена, а не только на первый. Это главное условие, которое нельзя нарушать при раскрытии скобок. На карточке удобно показать пример 2(x+3), где оба слагаемых получают свой множитель.
</a:t>
            </a:r>
            <a:endParaRPr lang="en-US" sz="1046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умножения —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42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скобки раскрыты, стоит посмотреть, не появились ли подобные слагаемые. Тогда выражение можно сократить, например 3x+2x. Такой шаг делает результат короче и удобнее для дальнейшей работы.
</a:t>
            </a:r>
            <a:endParaRPr lang="en-US" sz="11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освоена — пора применять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 при умножении одночлена на многочлен опирается на распределительное свойство. Если помнить про знаки, коэффициенты, буквы и подобные слагаемые, преобразования становятся быстрыми и аккуратными.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2026-05-29T21:14:23Z</dcterms:created>
  <dcterms:modified xsi:type="dcterms:W3CDTF">2026-05-29T21:14:23Z</dcterms:modified>
</cp:coreProperties>
</file>