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познание в биологии: от наблюдения к выводу
</a:t>
            </a:r>
            <a:endParaRPr lang="en-US" sz="2547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проверяемому выводу — шаг за шагом.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проверяет знания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 живые системы через наблюдение, измерение и эксперимент, а не через догадки. На примере фактора X видно, как проверяют гипотезу и отличают факт от ошибки.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знание и мнение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описывает реальный процесс: рост растений, движение клеток, изменение численности видов. Оно даёт исходный материал для вопроса, но само по себе ещё не объясняет причину.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факт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может быть убедительным на слух, однако не требует проверки и не опирается на измерения. Научное знание строится иначе: через данные, повторяемость и возможность опровержения.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особенно важны числовые значения, условия опыта и точное описание метода. Без них невозможно сравнить результаты разных исследований и оценить их достоверность.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вывод можно воспроизвести в новом опыте, он становится прочнее. Если результаты не повторяются, исследователь ищет ошибку в постановке, измерении или интерпретации.
</a:t>
            </a:r>
            <a:endParaRPr lang="en-US" sz="10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научного поиска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с фактором X показывает путь от наблюдаемого эффекта к обоснованному выводу.
</a:t>
            </a:r>
            <a:endParaRPr lang="en-US" sz="10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формулируется гипотеза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формулируют проверяемое утверждение о связи причины и результата. В биологии оно должно быть достаточно точным, чтобы по нему можно было спланировать опыт и сравнить группы.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указывают, что именно должно измениться, если предположение верно. Это превращает гипотезу в предсказание, а не в общую рассуждательную фразу без измеримого содержания.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гипотеза ограничена по времени, объекту и показателю. Например, рост можно оценивать по высоте побегов, массе или числу клеток, но не по абстрактному впечатлению.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опровержения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эксперимент не подтверждает предположение, это не провал, а результат. Тогда гипотезу уточняют, меняют условия или формулируют новую, более точную версию.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исследования и выборка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объект исследования: какие организмы изучают, в каком состоянии и на какой стадии развития. От этого зависит, какие условия и показатели будут действительно значимыми.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 и сроки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задают число образцов и сроки наблюдения. Слишком малая выборка делает вывод случайным, а слишком короткий срок может скрыть реальный эффект фактора X.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условия, кроме одного, сохраняют одинаковыми: свет, воду, температуру, состав среды. Так меняется только независимая переменная, а различия в росте можно связать именно с ней.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измерения выбирают заранее: линейка, весы, подсчёт клеток или иной точный метод. Чем яснее процедура, тем легче повторить опыт и сравнить результаты.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измерение в биологии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фиксируют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данные начинаются с наблюдения: исследователь фиксирует, что именно происходит, где и при каких условиях. Без этого невозможно понять, что именно нужно измерять дальше.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часто считают особей на пробных площадках или в маршрутах учёта. Такой подход помогает оценить численность видов и сравнить разные участки среды.
</a:t>
            </a:r>
            <a:endParaRPr lang="en-US" sz="960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микроорганизмах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микробиологии измеряют число колоний, массу культуры или скорость её роста. Эти показатели позволяют проследить изменения даже тогда, когда организмы слишком малы для прямого визуального сравнения.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физиологии используют пульс, давление, концентрацию веществ и другие параметры. Точность прибора и аккуратность записи напрямую влияют на качество научного вывода.
</a:t>
            </a:r>
            <a:endParaRPr lang="en-US" sz="9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 полевые исследования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опыт позволяет контролировать свет, температуру, влажность и другие факторы. Благодаря этому легче установить причинную связь между изменяемым условием и результатом.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исследование показывает организм в естественной среде, где одновременно действуют множество факторов. Оно лучше отражает реальную картину, но хуже изолирует причину наблюдаемого эффекта.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оба подхода дополняют друг друга: сначала проверяют механизм в лаборатории, затем уточняют его в природе. Так вывод становится и точным, и жизнеспособным.
</a:t>
            </a:r>
            <a:endParaRPr lang="en-US" sz="12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показывает, что каждый из них решает свою задачу: одни выявляют связь, другие описывают среду, третьи позволяют проверить сценарии.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биологии: что даёт каждый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исчерпывает вопрос полностью; надёжный вывод требует сочетания подходов.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методов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 в опыте должна меняться только одна.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эксперимента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 позволяет отделить влияние фактора X от действия остальных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постановки опыта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опытную и контрольную группы берут по 20 растений одного вида и возраста. Такой объём позволяет сравнивать средние значения, а не единичные экземпляры, которые могут отличаться случайно.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изменяемый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горшках сохраняют одинаковые свет, полив, почву и температуру. Меняют только фактор X, иначе нельзя понять, что именно связано с изменением роста, а что — с внешними условиями.
</a:t>
            </a:r>
            <a:endParaRPr lang="en-US" sz="916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растений измеряют через равные промежутки времени, например каждые три дня. Серия измерений показывает не только итог, но и темп роста на разных этапах опыта.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окончании опыта сравнивают средние результаты двух групп и оценивают различия. Если опытная группа стабильно растёт быстрее, это становится основанием для проверки гипотезы о влиянии фактора X.
</a:t>
            </a:r>
            <a:endParaRPr lang="en-US" sz="9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результатов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опыта в тех же условиях помогает понять, не был ли результат случайным. Если эффект фактора X сохраняется, доверие к выводу заметно возрастает.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условия должны быть сохранены максимально точно: тот же вид организмов, одинаковые сроки, одинаковый способ измерения. Иначе сравниваются уже разные ситуации, а не один и тот же процесс.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новых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важна не только повторяемость внутри одной группы, но и воспроизводимость в другой лаборатории или на другом участке. Это делает вывод устойчивее и надёжнее.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 расхождений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повторные данные заметно расходятся, исследователь ищет причину: различия в уходе, ошибку измерения или влияние скрытого фактора. Так накапливается более точное знание.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значимость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случайность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 считают различие, которое слишком велико, чтобы объяснить его одной случайностью. Однако это ещё не окончательный ответ, а лишь серьёзный повод считать эффект реальным.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разброса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оценку значимости влияет разброс данных: чем он меньше, тем легче увидеть устойчивое различие между группами. Большой разброс может скрыть эффект даже при его наличии.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размер эффекта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эффекта показывает, насколько сильно меняется показатель, например скорость роста или масса. Небольшая, но значимая разница и крупная разница имеют разную научную ценность.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надёжного вывода нужны достаточное число повторов и корректный анализ. Без этого статистическая значимость может оказаться мнимой, особенно если выборка слишком мала.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хорошо видно, как меняется рост не только к концу опыта, но и в ходе наблюдения. Это помогает заметить момент расхождения групп.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становятся доказательством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Опытная группа растёт быстрее и уже к концу наблюдения заметно опережает контроль. Это поддерживает гипотезу о влиянии фактора X.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 по теме научного познания в 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случай не доказывает правило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недостаточен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удачный результат ещё не говорит о закономерности. Без серии измерений невозможно понять, повторится ли эффект фактора X при новом наблюдении или был случайным совпадением.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малой выборки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выборка делает выводы шаткими: несколько необычных организмов могут исказить среднее значение. Чем больше наблюдений, тем труднее случайности изменить общую картину.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не контролировались, различие между группами может быть связано с освещением, температурой или качеством почвы. Тогда исследование объясняет не нужную причину, а побочный фактор.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нужна не ради формальности, а чтобы отделить устойчивый эффект от шума данных. Поэтому в биологии важны повторы, разброс и проверка результатов разными способами.
</a:t>
            </a:r>
            <a:endParaRPr lang="en-US" sz="10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система проверки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становится частью науки только после открытого описания метода и результатов. Без этого другие специалисты не могут проверить, как именно был получен вывод.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коллегами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Рецензенты оценивают логику исследования, корректность выборки, контроль условий и соответствие выводов данным. Такая проверка помогает обнаружить слабые места ещё до широкого обсуждения.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 научном сообществе показывает, выдерживает ли результат критику. Если метод понятен и данные прозрачны, доверие к работе постепенно возрастает.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опыта в других лабораториях — сильный аргумент в пользу гипотезы. Если воспроизвести результат не удаётся, учёные уточняют условия или пересматривают первоначальный вывод.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моделирования в биологии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представить процесс, который слишком сложен, дорог или опасен для прямого эксперимента. На ней удобно проверять, как изменится система при разных условиях.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моделируют распространение инфекции, чтобы понять, как меняются число заболевших и скорость передачи. Такой подход помогает оценивать сценарии без риска для людей.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роста популяции показывают, как влияют ресурсы, конкуренция и среда. Они позволяют сравнивать возможные траектории развития и прогнозировать, где система достигнет предела.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белков и экосистем связывает отдельные элементы в единую картину. Оно не заменяет реальное наблюдение, но помогает увидеть скрытые зависимости и проверить гипотезы.
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ограничения исследования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выборки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выборки возникает, когда исследователь берёт неслучайные или слишком похожие объекты. Тогда результат отражает только часть картины и плохо переносится на всю совокупность.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причинности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не означает причинность: два признака могут изменяться вместе из-за третьего фактора. Без контроля легко приписать эффект не той причине.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нет контрольной группы, невозможно уверенно отделить действие фактора X от обычных изменений в условиях опыта. Контроль нужен для честного сравнения.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ожидания искажается, когда наблюдатель знает, где находится опытная группа. Слепые процедуры и стандартизированные измерения уменьшают субъективность и делают вывод надёжнее.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малая выборка и редкие измерения делают вывод хрупким. Повторные наблюдения, случайный отбор и подробное описание метода помогают снизить риск ошибки.
</a:t>
            </a:r>
            <a:endParaRPr lang="en-US" sz="852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чек-лист оценки работы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бережности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животными, людьми и природными сообществами нужно избегать лишнего вреда. Этика требует соразмерности воздействия, осторожности и уважения к объекту исследования.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Скрывать неудобные данные или подгонять результаты под ожидания недопустимо. Научная честность важнее красивого вывода, потому что именно она делает знание проверяемым.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критерии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школьной работы начинается с вопроса: ясно ли сформулирована проблема и можно ли её проверить. Затем проверяют гипотезу, контроль, выборку и качество измерений.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оценку вывод и ограничения: что действительно показали данные и где исследование остаётся неполным. Такой анализ помогает понять границы полученного знания.
</a:t>
            </a:r>
            <a:endParaRPr lang="en-US" sz="10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знание рождается из точного наблюдения, строгой проверки и готовности исправлять выводы. Чем честнее исследователь работает с данными, тем надёжнее и полезнее становится наука.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проверенному знанию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2026-07-25T22:04:59Z</dcterms:created>
  <dcterms:modified xsi:type="dcterms:W3CDTF">2026-07-25T22:04:59Z</dcterms:modified>
</cp:coreProperties>
</file>