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растения кормят людей, животных и 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показывает, как природные условия и труд человека вместе формируют сельское хозяйство. Климат, почвы, вода и рельеф определяют, какие культуры выращивают в разных районах, и почему одни из них становятся особенно урожайными.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и география хозяйства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сельскохозяйственных культур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2702026" y="12522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рис, рожь, ячмень и кукуруза дают хлеб, каши и крупы. Это основа питания людей во многих странах и важнейшая группа полевых культур.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702026" y="55812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Бахчевые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Арбузы, дыни и тыквы хорошо растут в тёплом климате и на больших открытых участках. Их выращивание связано с особенностями тепла и влаги.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702026" y="449902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Кормовые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выращивают для питания сельскохозяйственных животных. Они помогают развивать животноводство и повышают устойчивость всего сельского хозяйства.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2702026" y="34167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Подсолнечник, сахарная свёкла, лён и другие культуры используют не в пищу напрямую, а как сырьё для масла, сахара, волокна и крахмала.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2702026" y="233452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Овощные и плодовые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 и ягоды богаты витаминами и украшают ежедневный рацион. Для них особенно важны свет, вода, уход и защита от болезней.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особенно важны, потому что именно они занимают крупнейшие площади и обеспечивают основной продукт питания во многих странах.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урожая показывает ведущую роль зерновых культур и заметную значимость остальных групп для питания и промышленности.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растениеводства, 2025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культуры дают основную часть мирового урожая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сад и теплица как разные формы растениеводства
</a:t>
            </a:r>
            <a:endParaRPr lang="en-US" sz="2903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больших площадях выращивают зерновые, подсолнечник и другие культуры, которым нужен простор. Здесь особенно важны техника, обработка почвы и организованный уход.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 дают яблоки, груши, вишню и ягоды. Такие посадки требуют больше времени, постоянной заботы и защиты от вредителей, но обеспечивают ценный урожай.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Теплицы помогают выращивать растения в защищённых условиях почти круглый год. Там легче поддерживать тепло, влажность и полив, чем на открытом участке.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Теплица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Любому растению нужны свет, вода, воздух и питательные вещества. Если один из факторов нарушен, урожай становится меньше, а качество плодов ухудшается.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роста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Азот, фосфор и калий чаще всего определяют рост и развитие культур, поэтому их баланс учитывают при внесении удобрений и уходе за почвой.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растениеводству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элемента питания растений особенно важны для урожайности.
</a:t>
            </a:r>
            <a:endParaRPr lang="en-US" sz="4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875075"/>
            <a:ext cx="5955300" cy="29776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условиям выращивания культур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выращивания разных культур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растения по-разному реагируют на тепло, влагу и свойства почвы.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территория не подходит всем растениям одинаково: одни культуры любят тепло, другие — влагу, а третьим нужна рыхлая почва.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растения от посева до урожая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агротехнических этапов в растениеводстве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65321"/>
            <a:ext cx="276900" cy="3164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14384"/>
            <a:ext cx="276900" cy="3164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79396"/>
            <a:ext cx="276900" cy="31645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44446"/>
            <a:ext cx="276900" cy="31645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Семена, рассада и другие виды посадочного материала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должны быть целыми, крупными и всхожими. Перед посевом их часто сортируют, прогревают, обеззараживают или замачивают, чтобы повысить дружность всходов.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и луковицы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Картофель, лук и некоторые другие культуры выращивают не только семенами, но и частями растения. Такой способ ускоряет развитие и помогает сохранить сортовые признаки.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Черенки используют для размножения многих плодовых и декоративных растений. Они позволяют получить новое растение, которое сохраняет свойства материнского.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Рассада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Рассаду выращивают заранее и потом пересаживают в грунт. Этот способ особенно полезен для томатов, перца и капусты, потому что он даёт более ранний урожай.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полива используют дождевание, капельные системы и полив по бороздам. Выбор зависит от культуры, погоды и доступности воды.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высокий расход воды характерен для овощей и тепличных растений, а зерновые обычно требуют меньше влаги.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водного режима культур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культур в воде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 и питание растений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получают из почвы азот, фосфор и калий, а также магний, железо, бор и другие микроэлементы. Без них замедляется рост, ухудшается цветение и снижается урожай.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питания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удобрений опасен: он может повредить растениям, ухудшить состояние почвы и загрязнить воду. Поэтому в хозяйстве важны расчёт, наблюдение и соблюдение правил внесения.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мера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удобрения действуют быстрее и помогают восполнить нехватку отдельных веществ. Их особенно важно вносить точно по норме, чтобы растения получили нужное питание без лишней нагрузки.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удобрения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Навоз, компост и другие органические удобрения не только питают растения, но и улучшают структуру почвы. Они помогают ей удерживать влагу и становятся основой длительного плодородия.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удобрения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картофельном поле быстро заметен колорадский жук: листья становятся дырявыми, кусты слабеют и хуже формируют клубни. Если вредителя не остановить вовремя, потери урожая растут очень быстро. Помогают ручной сбор, ловушки и специальные средства защиты.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изъеденные вредителями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влажных посевах грибковые болезни могут появиться почти незаметно: сначала пятна на листьях, потом вялость и усыхание растений. Чтобы остановить распространение, удаляют поражённые части, соблюдают севооборот и применяют обработку по правилам безопасности.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болезнь идёт по грядке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Вредители, болезни и защита урожая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системы помогают вносить ресурсы точнее: только туда, где они действительно нужны. Это особенно важно при больших площадях и переменчивой погоде.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технологий, тем меньше потерь и выше результат. Точное земледелие даёт наибольшую отдачу за счёт точного контроля.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 учебной диаграммы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технологии влияют на урожайность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по растениеводству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растениеводства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выращивают основные культуры, насколько они зависят от сезона и сколько труда требуют разные отрасли.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направлений свои условия и задачи: одни требуют больших площадей, другие — воды или защищённого грунта. Выбор зависит от климата и потребностей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Сбор, хранение и переработка урожая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собирают, когда он достиг полной или технической спелости. В этот момент продукция имеет лучшие вкус, массу и питательность.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с поля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Зерно, овощи и фрукты убирают разными способами, чтобы не повредить продукцию. От качества уборки зависит размер будущих потерь.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и подготовка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сбора зерно сушат и очищают, овощи сортируют, а фрукты охлаждают и помещают в специальные хранилища. Это помогает сохранить качество.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урожая сразу идёт в переработку: из него получают муку, крупы, соки, масло, сахар, консервы и кормовые смеси для животных.
</a:t>
            </a:r>
            <a:endParaRPr lang="en-US" sz="1700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2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Экологичное растениеводство и сохранение природы
</a:t>
            </a:r>
            <a:endParaRPr lang="en-US" sz="3072" dirty="0"/>
          </a:p>
        </p:txBody>
      </p:sp>
      <p:sp>
        <p:nvSpPr>
          <p:cNvPr id="15" name="Text 2"/>
          <p:cNvSpPr txBox="1"/>
          <p:nvPr/>
        </p:nvSpPr>
        <p:spPr>
          <a:xfrm>
            <a:off x="1524925" y="1372261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1524925" y="1685711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культур на одном поле помогает сохранять плодородие и сдерживать распространение вредителей. Почва меньше истощается, а растения получают более благоприятные условия для роста.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1524925" y="2376180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1524925" y="268963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Капельный полив и точное распределение влаги уменьшают потери воды. Это особенно важно в засушливых районах, где каждый литр влияет на урожай и состояние почвы.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1524925" y="3380099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Компост и органика
</a:t>
            </a:r>
            <a:endParaRPr lang="en-US" sz="1400" dirty="0"/>
          </a:p>
        </p:txBody>
      </p:sp>
      <p:sp>
        <p:nvSpPr>
          <p:cNvPr id="20" name="Text 7"/>
          <p:cNvSpPr txBox="1"/>
          <p:nvPr/>
        </p:nvSpPr>
        <p:spPr>
          <a:xfrm>
            <a:off x="1524925" y="3693549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Компостирование превращает растительные остатки в полезное удобрение. Такая практика снижает количество отходов и возвращает в почву вещества, нужные для развития растений.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524925" y="4384019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внесение удобрений
</a:t>
            </a:r>
            <a:endParaRPr lang="en-US" sz="1400" dirty="0"/>
          </a:p>
        </p:txBody>
      </p:sp>
      <p:sp>
        <p:nvSpPr>
          <p:cNvPr id="22" name="Text 9"/>
          <p:cNvSpPr txBox="1"/>
          <p:nvPr/>
        </p:nvSpPr>
        <p:spPr>
          <a:xfrm>
            <a:off x="1524925" y="4697469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удобрения вносить по норме и только в нужное время, снижается риск загрязнения водоёмов. Растения получают питание без лишней нагрузки на окружающую среду.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1524925" y="5387938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живой природы
</a:t>
            </a:r>
            <a:endParaRPr lang="en-US" sz="1400" dirty="0"/>
          </a:p>
        </p:txBody>
      </p:sp>
      <p:sp>
        <p:nvSpPr>
          <p:cNvPr id="24" name="Text 11"/>
          <p:cNvSpPr txBox="1"/>
          <p:nvPr/>
        </p:nvSpPr>
        <p:spPr>
          <a:xfrm>
            <a:off x="1524925" y="5701388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полезных насекомых и других живых организмов помогает удерживать природное равновесие. Это делает хозяйство более устойчивым и поддерживает биоразнообразие вокруг полей.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школьная грядка помогает увидеть, как растёт растение от семени до урожая. Ученики могут наблюдать полив, прополку и сбор овощей, а потом сравнить результаты разных способов ухода.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Грядка рядом со школой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теплице можно выращивать огурцы, томаты и зелень даже тогда, когда на улице ещё холодно. Защищённый грунт экономит место и позволяет получать свежую продукцию ближе к месту потребления.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Теплица на городском участке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растениеводство не требует большого участка: контейнеры, ящики и вертикальные конструкции подходят для зелени, цветов и некоторых овощей. Такие мини-фермы показывают, как использовать пространство очень разумно.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Балкон и вертикальные стеллажи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в городе и в школьном хозяйстве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культур обеспечивают и питание человека, и сырьё для переработки, поэтому растениеводство связано сразу с несколькими отраслями хозяйства.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зерно: оно остаётся основой питания и важным сырьём для многих продуктов.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 учебной диаграммы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растениеводство людям и промышленности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47416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410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87569" y="2462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41331" y="2436975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18156" y="2440875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 растениеводстве и необходимые навыки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511450" y="5253200"/>
            <a:ext cx="51792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Контролирует температуру, влажность, освещение и полив в закрытом грунте. Такая работа помогает получать урожай почти круглый год и требует внимания к деталям.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1166275" y="4573225"/>
            <a:ext cx="45243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 теплицы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с картами полей, датчиками и автоматическими установками полива. Современные технологии помогают точнее расходовать ресурсы и повышать урожайность.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Оператор цифровых систем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4380875" y="2990875"/>
            <a:ext cx="3370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Управляет сельскохозяйственной техникой на посеве, уходе и уборке урожая. Здесь важны точность, аккуратность и соблюдение правил безопасности при работе с машинами.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5035700" y="2297100"/>
            <a:ext cx="27153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Механизатор
</a:t>
            </a:r>
            <a:endParaRPr lang="en-US" sz="1500" dirty="0"/>
          </a:p>
        </p:txBody>
      </p:sp>
      <p:sp>
        <p:nvSpPr>
          <p:cNvPr id="21" name="Text 8"/>
          <p:cNvSpPr txBox="1"/>
          <p:nvPr/>
        </p:nvSpPr>
        <p:spPr>
          <a:xfrm>
            <a:off x="8324400" y="2990875"/>
            <a:ext cx="3370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Выводит новые сорта, которые лучше переносят холод, засуху или болезни. Для этого нужны терпение, наблюдательность и понимание наследственных признаков растений.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8979225" y="2297100"/>
            <a:ext cx="2729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
</a:t>
            </a:r>
            <a:endParaRPr lang="en-US" sz="1500" dirty="0"/>
          </a:p>
        </p:txBody>
      </p:sp>
      <p:sp>
        <p:nvSpPr>
          <p:cNvPr id="23" name="Text 10"/>
          <p:cNvSpPr txBox="1"/>
          <p:nvPr/>
        </p:nvSpPr>
        <p:spPr>
          <a:xfrm>
            <a:off x="511450" y="2990875"/>
            <a:ext cx="32388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 за состоянием посевов, подбирает сорта и определяет, когда нужно поливать, подкармливать или защищать растения. Эта работа требует знаний о почвах и климате.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1166275" y="2297100"/>
            <a:ext cx="25839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даёт людям пищу, корм для животных и сырьё для промышленности. Его успех зависит от природы, труда человека и умения сохранять плодородие земли.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Растениеводство: урожай, труд и бережное отношение к земле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2026-06-02T18:50:36Z</dcterms:created>
  <dcterms:modified xsi:type="dcterms:W3CDTF">2026-06-02T18:50:36Z</dcterms:modified>
</cp:coreProperties>
</file>