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учение Ч. Дарвина: происхождение видов и действие естественного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41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изменяются, приспосабливаются и возникают заново?
</a:t>
            </a:r>
            <a:endParaRPr lang="en-US" sz="250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преобладало представление о неизменности видов. Наблюдения Дарвина, данные геологии и опыт селекции привели его к выводу о историческом развитии живой природы и роли естественного отбора в этом процессе.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эволюционная идея Дарвина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наследственных различий к новым видам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Последовательность, описывающая действие естественного отбора в природе.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эволюционного учения Дарвина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рассматривал виды не как неизменные сущности, а как исторически развивающиеся формы жизни. Их признаки постепенно меняются под действием наследственной изменчивости и отбора в меняющейся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накапливаются не скачком, а через множество малых наследственных различий. Именно длительное суммирование таких изменений приводит к заметным преобразованиям организмов.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связаны родством и имеют общие корни. Разнообразие современных форм объясняется не раздельным созданием, а длительным расхождением линий от общих предков.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движущей силой эволюции Дарвин считал естественный отбор. Он действует на отдельных особей, но его результаты закрепляются в популяциях и со временем меняют вид.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«Бигле» как источник эволюционных наблюдений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экспедиции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на корабле «Бигль» охватило Южную Америку, Галапагосские острова, Австралию и другие районы Южного полушария. Для Дарвина это стало полевой лабораторией, где можно было сравнивать живые организмы в разных условиях.
</a:t>
            </a:r>
            <a:endParaRPr lang="en-US" sz="1099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изучал животных, растения, ископаемые остатки и особенности геологического строения местности. Особенно ценными оказались прямые наблюдения, а не отдельные случайные факты, потому что они позволяли увидеть общие закономерности.
</a:t>
            </a:r>
            <a:endParaRPr lang="en-US" sz="1099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 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обратил внимание на различия между близкими видами на материках и на островах. Такие несходства особенно ясно показывали, что изоляция и местная среда могут направлять изменение организмов.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в пределах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важным было сходство организмов внутри одной географической области. Оно указывало на родство форм, живущих рядом, и помогало понять, как новые разновидности возникают из общих предков.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сопоставлял данные из разных областей биологии, чтобы показать, что сходство и различие организмов имеют естественное объяснение.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убедительными были географическое распределение видов и различия между близкими формами на островах.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эволюционного учения Ч. Дарвина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подтвердившие идею 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размерах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особей одного вида могут различаться размеры тела, органов и отдельных структур. Такие различия наследуются и создают разнообразие, на котором естественный отбор может закреплять полезные варианты.
</a:t>
            </a:r>
            <a:endParaRPr lang="en-US" sz="1271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рисунок, форма клюва, листьев или конечностей могут заметно отличаться у близких особей. Именно эти, на первый взгляд небольшие, различия нередко определяют успех в конкретной среде.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особенности могут проявляться и в поведении: скорости реакции, способах добывания пищи, выборе места обитания. Если они повышают выживание, отбор сохраняет их в поколениях.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особи лучше переносят холод, засуху, нехватку пищи или болезни. Такая наследственная устойчивость особенно важна, потому что именно она помогает популяции сохраняться при изменении условий.
</a:t>
            </a:r>
            <a:endParaRPr lang="en-US" sz="1308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материал для 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в природе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производят потомков больше, чем может выжить в данной среде. Поэтому между особями неизбежно возникает конкуренция за ограниченные ресурсы, необходимые для роста, выживания и размножения.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Внутривидовое соперничество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напряжённой бывает борьба между особями одного вида, потому что им нужны одинаковые ресурсы. Они занимают одну экологическую нишу и потому сильнее всего мешают друг другу.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идёт за пищу, воду, свет, территорию, убежища и партнёра для размножения. Чем беднее среда и чем выше плотность населения, тем острее становится эта конкуренция.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борьбе относятся и воздействия холода, засухи, нехватки кислорода, болезней и сезонных изменений. Эти факторы не выбирают отдельные особи, но определяют, кто сможет выжить и оставить потомство.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борьбы помогают увидеть, как условия жизни влияют на выживание организмов и направление отбора.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 обычно наиболее напряжённая, потому что особи одного вида конкурируют за одни и те же ресурсы.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 Ч. Дарвина о борьбе за существование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борьбы за существование и их примеры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главный механизм эволюции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«проверяет»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признаки оказываются полезными, другие — нейтральными или неблагоприятными. Жирафы с более длинной шеей, птицы с удобной формой клюва и тёмные бабочки в загрязнённой среде получают преимущество.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уже существуют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всегда есть наследственные различия между особями. Они касаются строения, окраски, поведения и устойчивости к условиям среды и составляют исходный материал для отбора.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создаёт заново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«изобретает» признак заранее, а лишь сохраняет уже возникшие наследственные варианты. Со временем это ведёт к формированию приспособлений и возможному возникновению новых видов.
</a:t>
            </a:r>
            <a:endParaRPr lang="en-US" sz="951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наследуется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Особь, лучше приспособленная к среде, чаще выживает и оставляет потомство. Полезные признаки передаются дальше, поэтому их доля в популяции постепенно возрастает.
</a:t>
            </a:r>
            <a:endParaRPr lang="en-US" sz="10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опираются на наследственную изменчивость, но направляются разными силами: человек в одном случае и среда в 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быстрее и целенаправленнее, а естественный — медленнее, но именно он формирует приспособления и новые виды.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положений эволюционного учения Ч. Дарвина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 естественный отбор: сходство и различия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44634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определяет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всегда связано с конкретными условиями жизни. Один и тот же признак может быть полезен в одной среде и бесполезен или даже вреден в другой.
</a:t>
            </a:r>
            <a:endParaRPr lang="en-US" sz="1045" dirty="0"/>
          </a:p>
        </p:txBody>
      </p:sp>
      <p:sp>
        <p:nvSpPr>
          <p:cNvPr id="13" name="Text 2"/>
          <p:cNvSpPr txBox="1"/>
          <p:nvPr/>
        </p:nvSpPr>
        <p:spPr>
          <a:xfrm>
            <a:off x="2125124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приспособлениям относятся окраска, форма тела, строение органов и особенности поведения. Они помогают добывать пищу, избегать врагов, переносить холод, жару или нехватку воды.
</a:t>
            </a:r>
            <a:endParaRPr lang="en-US" sz="953" dirty="0"/>
          </a:p>
        </p:txBody>
      </p:sp>
      <p:sp>
        <p:nvSpPr>
          <p:cNvPr id="14" name="Text 3"/>
          <p:cNvSpPr txBox="1"/>
          <p:nvPr/>
        </p:nvSpPr>
        <p:spPr>
          <a:xfrm>
            <a:off x="3772690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маскировки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окраска, сезонная смена окраски и колючки у растений снижают риск быть замеченным или повреждённым. Такие признаки повышают выживание, но работают только в определённых условиях.
</a:t>
            </a:r>
            <a:endParaRPr lang="en-US" sz="916" dirty="0"/>
          </a:p>
        </p:txBody>
      </p:sp>
      <p:sp>
        <p:nvSpPr>
          <p:cNvPr id="15" name="Text 4"/>
          <p:cNvSpPr txBox="1"/>
          <p:nvPr/>
        </p:nvSpPr>
        <p:spPr>
          <a:xfrm>
            <a:off x="5422587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 вьюрков, корневая система растений засушливых мест и запас воды у пустынных видов показывают, что организм может быть приспособлен очень узко и точно.
</a:t>
            </a:r>
            <a:endParaRPr lang="en-US" sz="955" dirty="0"/>
          </a:p>
        </p:txBody>
      </p:sp>
      <p:sp>
        <p:nvSpPr>
          <p:cNvPr id="16" name="Text 5"/>
          <p:cNvSpPr txBox="1"/>
          <p:nvPr/>
        </p:nvSpPr>
        <p:spPr>
          <a:xfrm>
            <a:off x="7085711" y="2044843"/>
            <a:ext cx="127565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не бывает абсолютной: при изменении климата, питания или конкурентов полезный признак может утратить значение. Поэтому эволюция сохраняет только те особенности, которые остаются эффективными.
</a:t>
            </a:r>
            <a:endParaRPr lang="en-US" sz="890" dirty="0"/>
          </a:p>
        </p:txBody>
      </p:sp>
      <p:sp>
        <p:nvSpPr>
          <p:cNvPr id="17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организмов и её относительный характер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 расхождение признаков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местах меняются пища, климат, враги и конкуренты. В этих условиях отбор поддерживает разные признаки, поэтому группы начинают всё заметнее расходиться.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часть особей оказывается отделённой от исходной группы, обмен генами между ними ослабевает. Такая изоляция создаёт условия для самостоятельного накопления наследственных изменений.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скрещивание с исходной популяцией становится затруднённым или невозможным, возникает репродуктивная изоляция. Так складывается новый вид, адаптированный к своей среде.
</a:t>
            </a:r>
            <a:endParaRPr lang="en-US" sz="959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 популяциях закрепляются особенности строения, поведения и размножения. Сначала различия невелики, но на протяжении многих поколений они становятся устойчивыми и значимыми.
</a:t>
            </a:r>
            <a:endParaRPr lang="en-US" sz="9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нового вида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событий в дарвиновском объяснении видообразования и накопления наследственных различий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595" y="1767993"/>
            <a:ext cx="237925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080" y="3304813"/>
            <a:ext cx="312955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показывает общий план строения органов у разных групп животных. Такое сходство трудно объяснить иначе, чем общим происхождением и последующим расхождением признаков.
</a:t>
            </a:r>
            <a:endParaRPr lang="en-US" sz="1274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выявляет сходные ранние этапы развития у позвоночных. Эти совпадения указывают на близкое родство групп и на сохранение общих черт на начальных стадиях онтогенеза.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 и ископаемые формы фиксируют следы исторических изменений. Они показывают, что современные организмы не возникли сразу, а сформировались в ходе длительной эволюции.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подтверждает связь эволюции с изоляцией и условиями среды. Особенно наглядны островные виды, которые отличаются от материковых близких форм и приспосабливаются к местным ресурсам.
</a:t>
            </a:r>
            <a:endParaRPr lang="en-US" sz="1311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 в учении Дарвина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Сравнительно-анатомические, эмбриологические и палеонтологические данные, используемые в эволюционном учении Ч. Дарвина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доказательств эволюции и их значение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показывают, какие группы фактов поддерживают эволюционное учение Дарвина.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фактов сходятся в одном выводе: организмы родственны, а их строение и развитие отражают длительную историческую изменчивость.
</a:t>
            </a:r>
            <a:endParaRPr lang="en-US" sz="13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теории Дарвина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впервые показал, что разнообразие организмов и возникновение приспособлений можно объяснить природными причинами, без обращения к сверхъестественным объяснениям или неизменности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590342" y="2029315"/>
            <a:ext cx="2118407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современных наук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Дарвиновское учение повлияло на развитие экологии, селекции и эволюционной биологии. Оно помогло понять, как меняются популяции и почему живые организмы так разнообразны.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966279" y="2029315"/>
            <a:ext cx="2118406" cy="2332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научная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объединила данные биологии, геологии, палеонтологии и практики селекции. Благодаря этому эволюция стала не отдельной гипотезой, а связной системой научных представлений.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45121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механизмы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не располагал знаниями о генах, хромосомах и законах передачи признаков. Поэтому он не мог точно объяснить, как именно сохраняются и наследуются полезные изменения.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374690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данных о мутациях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ещё не было представлений о мутациях как источнике новых наследственных вариантов. Это ограничивало понимание того, откуда берётся исходное разнообразие признаков.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51643" y="2339402"/>
            <a:ext cx="2150098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синтетической теории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дарвинизм был дополнен генетикой, популяционной биологией и молекулярной биологией. Современная теория объясняет не только отбор, но и возникновение наследственных различий.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учения Дарвина в XIX веке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описывает источник различий точнее, чем это было возможно в XIX веке, но сохраняет дарвиновский принцип отбора как центральный.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рассматривается как результат взаимодействия нескольких факторов, однако естественный отбор остаётся главным механизмом закрепления приспособлений.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положений дарвинизма и синтетической теории эволюции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и современная эволюционная теория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 происхождение разнообразия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показало, что виды изменяются исторически и возникают под действием наследственной изменчивости, борьбы за существование и естественного отбора, а современная биология уточнила эти механизмы.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2026-06-01T19:52:42Z</dcterms:created>
  <dcterms:modified xsi:type="dcterms:W3CDTF">2026-06-01T19:52:42Z</dcterms:modified>
</cp:coreProperties>
</file>