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орфография: звук, буква и правильное написание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слово и почему оно пишется именно так?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нужна фонетика и орфография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услышать слово точно, а орфография — записать его без ошибок. В русском языке звучание и написание нередко расходятся, поэтому знание правил особенно важно для проверки сомнительных мест в слове.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фонетика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изучает звуки, из которых строится устная речь: как они образуются, как произносятся и как изменяются в слове при разной позиции.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фонетическим единицам относят звук, слог, ударение и интонацию. Именно они помогают понять, как слово звучит в живой речи и чем оно отличается от записи.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и звуков не 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33 буквы и 42 звука. Различие объясняется тем, что одна буква может передавать несколько звуков, а некоторые буквы звука не обозначают.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анализ нужен не только для чтения и произношения. Он помогает замечать опасные места в слове и лучше понимать, почему проверка написания связана со звучанием.
</a:t>
            </a:r>
            <a:endParaRPr lang="en-US" sz="9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звук: в чём разница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 — это графический знак, с помощью которого слово записывают на письме. Одна и та же буква в разных позициях может передавать разные звуки.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е, ё, ю, я дают два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слова, после гласной, а также после ь и ъ буквы е, ё, ю, я могут обозначать два звука: ель, поёт, вьюга, съезд.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без звука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 не обозначают звуков, но меняют произношение соседних букв. Поэтому при фонетическом разборе важно учитывать не только написание, но и звучание.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букв и звуков в русском языке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есть буквенные обозначения, которые не совпадают с количеством реальных звуков.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в русском языке больше, чем букв, поэтому при письме и разборе нельзя опираться только на написание.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 русскому языку: школьный курс фонетики и орфографии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5626" y="2362487"/>
            <a:ext cx="1252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и ударение
</a:t>
            </a:r>
            <a:endParaRPr lang="en-US" sz="1823" dirty="0"/>
          </a:p>
        </p:txBody>
      </p:sp>
      <p:sp>
        <p:nvSpPr>
          <p:cNvPr id="12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568588" y="2692775"/>
            <a:ext cx="269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гласный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ударением гласный звучит отчётливо и ясно. Именно ударный слог помогает быстрее определить, как выглядит слово и где проверять безударную гласную.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103938" y="2692775"/>
            <a:ext cx="269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гласный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гласный произносится слабее и менее чётко. Поэтому в корне слова именно такие звуки чаще всего требуют проверки по ударной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звуки: звонкие, глухие, твёрдые, мягкие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звонкости и глухости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делятся на звонкие и глухие. К парным относятся б–п, в–ф, г–к, д–т, ж–ш, з–с: они помогают различать звучание и проверять написание.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 мягкость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согласный может быть твёрдым или мягким. Мягкость часто обозначают буквы е, ё, и, ю, я и мягкий знак: лес, мяч, соль.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важны при фонетическом разборе слова, потому что они показывают, как именно звучит каждый согласный и какие изменения происходят рядом с другими буквами.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различает твёрдые, мягкие, звонкие и глухие согласные, ему легче находить орфограммы и объяснять, почему слово пишется именно так, а не иначе.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 непарные согласные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образуют устойчивые пары, а другие всегда сохраняют своё качество звучания.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согласные имеют пару по звонкости и глухости; это нужно учитывать при анализе слова и проверке написания.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 русскому языку: школьный курс фонетики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 ударение в слове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делится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делится на слоги по количеству гласных звуков. Поэтому в словах корова, вода, малина легко определить число слогов, считая гласные.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слове один слог произносится с большей силой и отчётливостью. Он называется ударным и помогает выделить наиболее важную часть звучания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формах слова ударение может переходить с одного слога на другой: ру́ки — рука́. Это нужно помнить, чтобы не ошибиться в произношении и написании.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фонетического разбора слова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фонетическом разборе слова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722" y="3151554"/>
            <a:ext cx="254475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0641" y="1836742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как передаётся звучание слова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Звучание, а не 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показывает, как слово произносится на самом деле, а не как оно выглядит на письме. Поэтому в ней фиксируются именно звуки, которые слышит говорящий и слушающий.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и 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в транскрипции обозначают апострофом, например [л’]. Ударение ставят над ударным гласным, чтобы было видно, какой слог произносится сильнее и отчётливее.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Транскрипцию заключают в квадратные скобки: [дом], [йула], [л’ес]. Такая запись сразу отделяет фонетическую форму слова от обычного орфографического написания и помогает не путать их.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делает заметными реальные звуки слова: оглушение, мягкость, отсутствие некоторых буквенных обозначений. Благодаря этому легче выполнить фонетический разбор и объяснить различие между звучанием и написанием.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слова «лес»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характеристики слова «лес» и его звуковой состав.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«лес» количество букв и звуков совпадает. Мягкость [л’] передаётся в транскрипции, а не отдельной буквой.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слова «лес» по школьной норме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и звуки не совпадают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 двойной ролью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 могут обозначать два звука в начале слова, после гласной и после ь или ъ. Поэтому внешнее написание не всегда точно отражает произношение.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Ь и ъ не передают звуков, но влияют на произношение соседних букв. Они меняют звучание слова и помогают правильно прочитать его в нужной форме.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 слова звонкие согласные часто оглушаются: в речи слышится не тот звук, который обозначен буквой. Из-за этого количество букв и звуков может не совпадать.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расхождением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семья, подъезд, поздно и счёт различие между буквами и звуками особенно заметно. Такие слова нужно разбирать внимательно, чтобы не ошибиться в характеристике каждого звука.
</a:t>
            </a:r>
            <a:endParaRPr lang="en-US" sz="10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букв и звуков в трудных словах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разных словах меняется соотношение букв и звуков и почему это происходит.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связано с [й’], мягким и твёрдым знаками, а также с оглушением согласных. Внешне слово может быть коротким, но звучать сложнее.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фонетический разбор слов: семья, подъезд, поздно, счёт.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фонетика помогает в орфографии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услышать слово и определить, где звук звучит неясно или меняется. Чаще всего это безударная гласная, согласный на конце слова или сочетание с ь и ъ.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Подобрать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орфограмма находится в корне, помогает проверочное слово: дуб — дубы, трава — травы, гриб — грибы. В сильной позиции звук слышится отчётливо, и написание становится понятным.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Сверить с правилом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проверочное слово подобрать нельзя, используют правило. Так проверяют написание ь, ъ, некоторые согласные и другие трудные случаи, связанные с особенностями звучания.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Избежать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анализ помогает заметить, где слово может ввести в заблуждение. Если ученик слышит звучание точно, ему легче выбрать правильную букву и объяснить свой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фонетическом разборе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буквы и 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считать каждую букву отдельным звуком. На самом деле одна буква может обозначать два звука, а некоторые буквы, наоборот, звука не дают.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ударения невозможно точно определить сильную и слабую позицию гласного. Если не выделить ударный слог, легко ошибиться в анализе и в проверке орфограммы.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ь и ъ звуками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 не произносятся, поэтому их нельзя включать в число звуков. Они только помогают передать правильное звучание соседних букв.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оглушение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мороз, семья и подъезд согласный на конце или рядом с другим звуком может звучать иначе, чем обозначен буквой. Это нужно обязательно учитывать при разборе.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орфографические трудности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ошибки требуют особого внимания на уроках и при выполнении письменных работ.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создают безударные гласные и парные согласные: именно они чаще всего требуют проверки по слову или правилу.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«Фонетика и орфография»; данные для наглядности.
</a:t>
            </a:r>
            <a:endParaRPr lang="en-US" sz="6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слова по звучанию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Произнести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прочитать медленно и отчётливо, чтобы услышать каждый слог и сразу выделить ударение.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где возможна ошибка: в безударной гласной, в конце слова, в мягкости согласного или в написании ь и ъ.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Подобрать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проверочное слово или вспоминают правило, которое объясняет нужное написание и помогает выбрать букву.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написание сравнивают с нормой. Такой порядок делает проверку последовательной и помогает не пропустить орфограмму.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произношения и правильного написания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звучания слова к его написанию по норме русского языка.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подсказывает, как писать слово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услышать слово точно, а орфография — записать его правильно. Если определить ударение, слоги и слабые позиции, легче найти орфограмму и выбрать верную букву.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2026-05-28T08:55:25Z</dcterms:created>
  <dcterms:modified xsi:type="dcterms:W3CDTF">2026-05-28T08:55:25Z</dcterms:modified>
</cp:coreProperties>
</file>