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плавает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почему лёд не тонет и помогает природе зимой.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быть жидкостью, льдом и паром. При охлаждении она превращается в лёд, но ведёт себя необычно: не сжимается, а чуть-чуть расширяется. Именно поэтому лёд может держаться на поверхности воды.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меняет свой облик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легче воды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занимает больше места, чем такое же количество воды. Поэтому в одном и том же объёме его вещества оказывается меньше, а плотность — ниже.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не тонет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легче окружающей жидкости, он не уходит на дно сразу. Так и лёд: из-за меньшей плотности он остаётся наверху, словно маленький белый плот.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стакан положить кубик льда, он будет плавать на поверхности. Это хороший пример того, как объём и плотность важнее, чем просто размер кусочка.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водой при замерзании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замедляется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остывает, её частички начинают двигаться медленнее. Им уже не так легко разлетаться в разные стороны, и они постепенно собираются ближе друг к другу.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хаоса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замерзании частички выстраиваются в аккуратный узор. Он похож на крошечные снежинки, которые любят стоять ровно и дружно, а не толкаться как на перемене.
</a:t>
            </a:r>
            <a:endParaRPr lang="en-US" sz="1749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промежутки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узоре остаются маленькие промежутки. Из-за них лёд становится менее плотным, чем жидкая вода, и поэтому не идёт ко дну.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получается лёгким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свободного места между частичками, тем больше объём льда. Получается, что твёрдый лёд занимает больше пространства, но весит меньше на такой же кусочек воды.
</a:t>
            </a:r>
            <a:endParaRPr lang="en-US" sz="1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процентов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настолько вода увеличивается в объёме при замерзании.
</a:t>
            </a:r>
            <a:endParaRPr lang="en-US" sz="9512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занимает больше места, поэтому замёрзшая вода может раздвинуть стенки бутылки и даже расколоть её.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свойствах воды при замерзании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превращается в лёд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при охлаждении воды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появляется сверху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остывает верхний слой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воды первой встречает холодный воздух. Поэтому именно верхний слой начинает терять тепло быстрее остальных.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образуется корка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 поверхности замерзает, получается тонкий слой льда. Он остаётся наверху, потому что легче жидкой воды.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работает как крышка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корка медленно пропускает холод вниз. Из-за этого вода под ней остывает не так быстро, и водоём дольше не промерзает до дна.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помогает живым существам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домик под коркой льда
</a:t>
            </a:r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пруду может появиться плотная ледяная крышка, а ниже вода остаётся жидкой. Там рыбы спокойно плавают и ищут пищу, будто в подводном доме с крышей изо льда.
</a:t>
            </a:r>
            <a:endParaRPr lang="en-US" sz="122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исчезают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тоже переживают холодный сезон под лёдовой защитой. Они не мёрзнут до дна, потому что верхний слой воды замерзает первым и закрывает водоём сверху, как одеяло.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лёд тонул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лёд опускался бы вниз и водоёмы промерзали бы намного глубже. Рыбам, улиткам и другим жителям воды пришлось бы гораздо труднее переживать зиму.
</a:t>
            </a:r>
            <a:endParaRPr lang="en-US" sz="13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солёная вода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чистая вода начинает замерзать при 0 °C. Поэтому в речке, луже или стакане лёд появляется довольно быстро, если становится достаточно холодно.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мешает замерзанию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воде есть соль, ей труднее превратиться в лёд. Из-за этого солёная вода замерзает при более низкой температуре, чем пресная.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 море появляется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море лёд образуется не так скоро, как в пресной воде. Соль словно подталкивает воду: «Подожди ещё немного, не замерзай так быстро!»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 льду скользко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влажная плёнка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льда часто есть совсем тонкий слой воды. Он делает лёд более гладким, а значит, по нему легче скользить.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Плёнка появляется от тепла обуви, рук или коньков, а ещё от небольшого давления. Лёд не любит, когда на него сильно нажимают, и немного «смягчается».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дорожка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плёнки поверхность становится почти как маленькая ледяная горка. Поэтому зимой нужно идти осторожно, чтобы не устроить весёлое, но нежелательное скольжение.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тоже плавают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великан в море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 выглядит как огромная белая гора, которая тихо плывёт по воде. Но это не гора, а льдина. Над поверхностью видно только верхушку, а большая часть прячется под водой, как будто играет в прятки.
</a:t>
            </a:r>
            <a:endParaRPr lang="en-US" sz="1121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корабль изо льда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издалека, айсберг действительно напоминает корабль. Он не ныряет на дно, хотя кажется очень тяжёлым. Всё потому, что лёд легче воды и может уверенно держаться на её поверхности.
</a:t>
            </a:r>
            <a:endParaRPr lang="en-US" sz="110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часть под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айсберга под водой находится намного больше льда, чем сверху. Поэтому он кажется маленьким, хотя на самом деле очень велик. Такое плавание помогает понять: даже огромная льдина подчиняется тем же законам, что и кубик льда в стакане.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49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плавающий лёд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кубик льда в стакан, и он останется сверху. Это самый простой пример, где видно: лёд легче жидкости и не спешит тонуть.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с водой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холодной ночи в луже можно заметить тонкую ледяную корочку. Она образуется на поверхности первой, потому что именно там вода остывает быстрее всего.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мороза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пруду лёд сначала появляется сверху и словно накрывает воду крышкой. Под ним вода может оставаться жидкой, и это очень важно для обитателей пруда.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зимой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стакане с соком кубик льда обычно плавает наверху. Он ведёт себя так же, как в обычной воде, потому что правило плотности работает везде.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и компот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бы, если бы лёд тонул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изменились бы водоёмы, если бы лёд опускался на дно.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природы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поверхности работает как покрывало. Он замедляет сильное охлаждение воды и помогает нижним слоям дольше сохранять тепло, которое нужно живым существам зимой.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подо льдом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мороз под ледяной крышкой многие водоёмы не замерзают до самого дна. Там могут жить рыбы, водные растения и другие маленькие обитатели.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лёд тает, и вода снова наполняется светом и движением. Тогда водоёмы оживают, а растения и животные начинают новый сезон.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опыт с кубиком льда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Налейте в стакан обычную воду и возьмите кубик льда. Лучше делать опыт вместе со взрослым и наблюдать очень внимательно.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Кубик в воде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Опустите лёд в стакан. Он не уйдёт на дно, а останется на поверхности. Это выглядит почти как маленькое чудо.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лёд и воду. Стало видно, что важны не только тяжесть, но и плотность. Поэтому твёрдое тело не всегда тонет.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занимает больше места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Частички не стоят вплотную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замерзает, её маленькие частички выстраиваются не так тесно, как в жидкой воде. Между ними остаются промежутки, поэтому льду нужно больше места.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становится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этих промежутков кусок льда занимает больший объём, чем та же вода до замерзания. Поэтому ледяная пробка или бутылка могут неожиданно распираться.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для бутылки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бутылку с водой на сильном морозе, вода расширится и может повредить стенки. Вот почему зимой лучше не забывать её на улице.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причины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расширяется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замерзании вода не сжимается, а немного увеличивается в объёме. Это первое важное отличие от многих других веществ и главная подсказка к разгадке.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становится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льда в том же объёме меньше вещества, чем у жидкой воды. Поэтому плотность льда ниже, и он может спокойно оставаться сверху.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свободные промежутки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лёд образуется, между частичками появляется больше пустого места. Эти промежутки делают льдинку менее плотной и помогают ей плавать, как маленькому ледяному плоту.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к ответу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происходит с водой при охлаждении и замерзании.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воде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веществ при замерзании уменьшаются в размере. Вода ведёт себя наоборот: она расширяется. Именно поэтому лёд может плавать, а бутылка с водой иногда трескается на морозе.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редкое свойство помогает озёрам и прудам не промерзать до самого дна. Благодаря этому подо льдом сохраняется жизнь, и природа легче переносит зиму.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плавает, потому что при замерзании вода расширяется и становится менее плотной. Поэтому лёд остаётся сверху, словно зимняя крышка, и помогает водоёмам сохранять жизнь.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2026-05-25T23:14:32Z</dcterms:created>
  <dcterms:modified xsi:type="dcterms:W3CDTF">2026-05-25T23:14:32Z</dcterms:modified>
</cp:coreProperties>
</file>