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млекопитающих: пример домашней собаки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собака — наглядный пример сложной внутренней организации млекопитающих.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собака: история и польза для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 тысяч лет назад человек приручил собаку, превратив её из дикого животного в верного помощника — охотника, охранника и друга. Разнообразие пород отражает адаптацию и совместную жизнь с человеком. Изучение её строения раскрывает особенности млекопитающих и их связь с человеком.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признаки млекопитающих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относятся к классу Mammalia, отряду хищных Carnivora и семейству псовых Canidae, объединяя общие эволюционные черты.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млекопитающих включают наличие волосяного покрова, который защищает тело и участвует в терморегуляции.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имеют специализированные молочные железы, обеспечивающие питание детёнышей молоком.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 и четырёхкамерное сердце обеспечивают высокую активность и поддержку теплокровности животных.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собаки: внешность и внутренние органы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легкие — ключевые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 по организму, а легкие обеспечивают газообмен. Оба органа расположены в груди и защищены ребрами.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собаки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собаки состоит из головы, шеи, туловища, конечностей и хвоста. Каждый отдел выполняет важные задачи, например, хвост помогает балансировать при движении.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желудок и почки в работе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участвует в обмене веществ, желудок переваривает пищу, а почки фильтруют кровь, поддерживая водно-солевой баланс и удаляя токсины.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кожного покрова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служит защитным барьером, предотвращая проникновение микробов и сохраняя влагу в организме.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кровеносные сосуды и нервы, обеспечивая питание кожи и восприятие раздражений.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 помогает сохранять тепло и амортизирует удары, повышая комфорт и защиту тела.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собаки: основа тела и движения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мозг и органы чувств. Он включает мощные челюсти с зубами, предназначенными для захвата и разрыва пищи.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 ребра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обеспечивает гибкость и поддержку, а ребра защищают сердце и легкие, обеспечивая прочность грудной клетки.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их механика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конечности имеют развитые суставы и крепкие кости, позволяющие быстро бегать и прыгать, адаптируясь к разным поверхностям.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и её задачи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управляют движениями туловища и конечностей, обеспечивая активность и маневренность собаки.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расположены во внутренних органах и контролируют процессы пищеварения и кровотока.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ритмично и непрерывно, поддерживая циркуляцию крови по организму.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всех типов мышц поддерживает жизнедеятельность и позволяет быстро реагировать на окружающую среду.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собаки: путь кислорода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делится на бронхи, которые направляют воздух в лёгкие. Их структура поддерживает проходимость дыхательных путей.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гортань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поступает через нос, где очищается и согревается. Гортань регулирует прохождение воздуха в трахею и голосовую функцию.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— центр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имеют губчатую структуру с многочисленными долями, что увеличивает площадь для обмена кислорода и углекислого газа между кровью и воздухом.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собаки: циркуляция крови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разделяет кровь на кислородно-насыщенную и бедную кислородом, обеспечивая эффективное кровообращение.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доставляет кровь к всем органам, а малый обеспечивает кислород к легким для насыщения крови.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 давление у собак зависят от породы и размера, что отражает физиологические особенности их организма.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сердцебиения у собак, людей и кошек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сердцебиения у собак варьируется в зависимости от породы и размера, отражая адаптацию организма к уровню активности.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обычно имеют более высокий пульс, что связано с быстро протекающим метаболизмом и меньшим размером сердца.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Ветеринарные исследования, 2022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основные этапы переваривания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 в ротовой полости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процесс начинается с механической обработки пищи зубами и слюной. Слюна содержит ферменты, которые уже начинают расщеплять углеводы, облегчая дальнейшее переваривание в желудке.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желудка и тонкого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однокамерный и выделяет кислоты и ферменты для расщепления белков. Тонкий кишечник всасывает питательные вещества, обеспечивая организм энергией и строительным материалом для клеток.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синтезирует желчь, необходимую для эмульгации жиров, а поджелудочная железа вырабатывает ферменты для расщепления белков, жиров и углеводов, координируя работу всей пищеварительной системы.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почки и выделение продуктов обмена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регулирует водный баланс, предотвращая обезвоживание и токсическое воздействие продуктов распада в организме.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отходы обмена веществ, такие как мочевина и избыток солей, обеспечивая очищение организма.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моча проходит по мочеточникам в мочевой пузырь, где временно накапливается перед выведением через мочеиспускательный канал.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внутренних органов: краткое сопоставление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органы, отвечающие за основные функции организма собаки, подчёркивая взаимодействие систем для поддержания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различных систем обеспечивает жизнедеятельность и адаптацию собаки к окружающей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особенности восприятия у собаки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— способность к распознаванию высоких частот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способны слышать звуки до 45 кГц, что намного выше человеческого диапазона. Это помогает им своевременно реагировать на призывы и опасность.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— ключ к ориентированию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поверхность слизистой в носу достигает 150 см², что позволяет улавливать едва различимые запахи. Благодаря этому собака отлично ориентируется в пространстве и различает следы.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вибриссы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обеспечивают широкий угол обзора и хорошее ночное видение. Вибриссы на морде воспринимают мельчайшие колебания воздуха и предметы рядом, улучшая тактильное восприятие.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строение мозга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мозга отвечают за сложные поведенческие реакции, обучение и память у собак, что позволяет им адаптироваться к окружающей среде.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движения и баланс, обеспечивая ловкость и точность в действиях, важную для охоты и игр.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контролирует основные жизненные функции — дыхание и сердцебиение, обеспечивая стабильность внутренней среды организма.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от вредных воздействий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селезёнка фильтруют кровь, удаляя вредоносные микроорганизмы и обеспечивая защиту от инфекций.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распознают и уничтожают бактерии и вирусы, поддерживая здоровье организма на клеточном уровне.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выработку специфического иммунитета, предотвращая развитие опасных заболеваний у собак.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щенков иммунитет формируется постепенно, завися от правильного питания и своевременных прививок, что важно для их роста и развития.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собак: особенности развития потомства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и 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беременности у собак составляет 58–68 дней. Щенки рождаются живыми и требуют внимательного ухода со стороны матери и человека.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и первые недели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матери обеспечивают щенков необходимым питанием первые недели. Молоко содержит антитела, помогающие укрепить иммунитет молодых животных.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у щенков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Новорожденные щенки слепы и глухи. Зрение и слух начинают формироваться к 10–14 дню жизни, что позволяет им постепенно осваивать окружающий мир.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органов у собаки, кошки и кролика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строения органов, отражающие различия в образе жизни и пищевых предпочтениях животных.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органов связаны с экологией и рационом каждого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Ветеринарный справочник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внутреннего строения на поведение и адаптацию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физическая активность собаки обеспечиваются развитой мышечной и дыхательной системами, позволяющими длительно работать и быстро двигаться.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обоняние и слух помогают животному эффективно ориентироваться в пространстве и находить пищу.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 и высокая обучаемость отражают адаптацию к жизни рядом с человеком, способствуя сотрудничеству и дрессировке.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особенностей млекопитающих через изучение собаки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собаки наглядно демонстрирует сложность млекопитающих, их приспособление к среде и взаимодействие органов, что раскрывает основы физиологии и поведения этих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2026-05-09T20:29:39Z</dcterms:created>
  <dcterms:modified xsi:type="dcterms:W3CDTF">2026-05-09T20:29:39Z</dcterms:modified>
</cp:coreProperties>
</file>