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природы и хозяйства России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огромная страна: разнообразные природные зоны и ресурсы формируют жизнь и занятия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влияет на жизнь и труд людей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подсказывает, где удобнее селиться и что выгодно производить. Когда прохладно или далеко до воды, меняются дороги, работа и виды растений. Поэтому население и хозяйство в России распределены не случайно — по теплу, воде и ресурсам.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трёх океанов и связь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омывается водами 12 морей трёх океанов: Северного Ледовитого, Атлантического и Тихого. Благодаря этому разнообразнее природные зоны и удобнее транспортные связи между районами.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между Европой и Азией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расположена и в Европе, и в Азии, а её территория тянется на более чем 9000 км от запада к востоку. Такое протяжение влияет на природные условия и на жизнь людей в разных регионах.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России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России: от сурового севера до мягкого юга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большей части территории России зима длинная и холодная, а лето сравнительно короткое. Из-за этого многим растениям и стройкам требуется больше времени и особые условия.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меняется по нескольким причинам: влияет широта, как далеко район находится от океанов и какие есть горы и равнины. Поэтому в одних местах погода стабильнее, а в других — резче.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востоке страны климат более континентальный, то есть с большими различиями температур. В Приморье заметны муссонные черты, а на Черноморском побережье зима мягче, чем в большинстве других районов.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около 60% территории России — это самая протяжённая природная зона страны.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тайги объясняет, почему древесина и лесные ресурсы особенно важны для хозяйства многих регионов.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школьного курса географии о распределении природных зон (точные проценты по зонам в разных учебниках могут отличаться).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624" y="1377928"/>
            <a:ext cx="189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16011"/>
            <a:ext cx="202200" cy="179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40951" y="3197878"/>
            <a:ext cx="189000" cy="216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главное лесное богатство страны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покрыта хвойными лесами: елью, сосной, лиственницей и пихтой. Именно они образуют огромные лесные массивы, которые дают стране древесные материалы.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природы и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много ягод, грибов и пушных животных, а также пресной воды. Эти богатства поддерживают занятия местных жителей и жизнь природных экосистем.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освоения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Осваивать тайгу трудно из-за больших расстояний и болот. Суровый климат и пожары, а также многолетняя мерзлота усложняют и строительство, и работу транспорта.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мерзлота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страдает от лесных пожаров, особенно в периоды засухи. Многолетняя мерзлота влияет на грунт и усложняет прокладку дорог, труб и зданий.
</a:t>
            </a:r>
            <a:endParaRPr lang="en-US" sz="10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находится на севере России: лето короткое, а зима очень долгая и холодная. Здесь растут мхи, лишайники и карликовые кустарники, а почва часто остаётся холодной.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развиты оленеводство и рыболовство, а также добыча нефти и газа в отдельных районах. Из-за многолетней мерзлоты строительство требует специальных технологий и аккуратного подхода к земле.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 районы многолетней мерзлоты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288814"/>
            <a:ext cx="4794300" cy="27355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природные ресурсы России и их размещение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регионах добывают разные ресурсы, поэтому хозяйственная специализация отличается.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распределены неравномерно, поэтому одни регионы сильнее в добыче и энергетике, а другие — в переработке и лесной промышленности.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по размещению ресурсов и районам хозяйства, используемые в школьных курсах географии.
</a:t>
            </a:r>
            <a:endParaRPr lang="en-US" sz="56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влияет на хозяйство страны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климатом, природными ресурсами и размещением населения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России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районы растениеводства находятся в лесостепи и степи: Краснодарский край, Ставрополье, Поволжье, юг Урала и Западной Сибири.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выращивают пшеницу, ячмень, сахарную свёклу, подсолнечник и картофель. Тёплый сезон и более подходящие почвы помогают получать урожай.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полей, важную роль играет животноводство. Молочное и мясное направление поддерживают фермы, которым нужны корма и вода.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сочетание растениеводства и животноводства позволяет регионам работать устойчиво: одни культуры дают корм, а другие — продукты для питания и переработки.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хозяйства и крупнейшие центры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регионы специализируются вокруг сырья: нефть и газ поддерживают химию и энергетику, а металлы и древесина — производство материалов и товаров.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отраслей показывает, как сырьё, энергия и переработка образуют «цепочки» в промышленности, а центры тяготеют к ресурсам и транспортным узлам.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школьным курсам географии, без привязки к конкретным статистическим значениям (сентябрь 2026).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большие расстояния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трубопроводы, речные и морские пути помогают перевозить нефть, газ, уголь и грузы между удалёнными регионами страны.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магистраль соединяет европейскую часть с Дальним Востоком и проходит через узлы, где удобно пересаживаться и организовывать перевозки.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 северных районах и Сибири транспорт сталкивается со снегом, льдом, сильными морозами и метелями, поэтому важны инженерные и организационные меры.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России: три истории о реках и озёрах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Волга: река для судоходства и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связывает многие города и районы водным путём, а на её крупных участках работают гидроэлектростанции. Водохранилища помогают накапливать воду и обеспечивать стабильную работу энергетики, а также судоходство в разные сезоны.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 и морская связь Дальнего Востока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 играет заметную роль в перевозках и в жизни людей на востоке страны. Его значение усиливается близостью к морским районам, где грузы удобно сочетать: часть пути идёт по реке, часть — по морю.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Байкал: около пятой части запасов пресной воды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содержит около 20% мировых запасов пресной поверхностной воды. Его уникальность связана с природой озера и чистотой вод: поэтому Байкал важен не только для людей, но и для сохранения живого мира.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природные ограничения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России привлекает население более мягким климатом и развитой транспортной сетью: здесь легче строить города, дороги и предприятия, чем в глубине страны.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 Север менее заселены: длительная зима и сильные морозы усложняют быт и работу, а также повышают затраты на строительство и отопление.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ограничения связаны не только с холодом: многолетняя мерзлота влияет на фундаменты, а большие расстояния увеличивают сроки и стоимость перевозок.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земельная проблема: плодородные участки занимают не везде, поэтому сельское хозяйство тяготеет к тем районам, где почвы и климат подходят для выращивания культур.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хозяйственного освоения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нагрузку создают крупные промышленные узлы: они одновременно выбрасывают загрязнения в воздух и воду, а также усиливают воздействие на почвы и леса.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риски сосредоточены в регионах добычи и крупных городах: там сильнее всего связка «ресурсы — промышленность — транспорт», что требует контроля.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тематике школьного курса (качественная оценка зон риска), без привязки к конкретной статистике (май 2026).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природопользование: шаги к сохранению природы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логическую последовательность мер (экономия ресурсов, снижение загрязнений, восстановление и охрана территорий).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04625"/>
            <a:ext cx="324900" cy="28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7417" y="1704625"/>
            <a:ext cx="324900" cy="28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4858" y="1704625"/>
            <a:ext cx="324900" cy="288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природные районы и их хозяйственная специализация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сильнее развиты промышленность и сельское хозяйство: благоприятнее климат, больше транспортных связей и выше плотность населения, поэтому проще организовать производство и переработку.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957434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известен металлургией и машиностроением: рядом находятся полезные ископаемые, а производственные предприятия связываются между собой транспортом и снабжением сырьём.
</a:t>
            </a:r>
            <a:endParaRPr lang="en-US" sz="1157" dirty="0"/>
          </a:p>
        </p:txBody>
      </p:sp>
      <p:sp>
        <p:nvSpPr>
          <p:cNvPr id="9" name="Text 4"/>
          <p:cNvSpPr txBox="1"/>
          <p:nvPr/>
        </p:nvSpPr>
        <p:spPr>
          <a:xfrm>
            <a:off x="5644868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 и Дальний 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 обеспечивает страну нефтью и газом, а на Дальнем Востоке особенно важны рыболовство, добыча ресурсов и морские перевозки со странами Азиатско-Тихоокеанского региона.
</a:t>
            </a:r>
            <a:endParaRPr lang="en-US" sz="11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82134" y="919100"/>
            <a:ext cx="3379932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условий и хозяйства регионов России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климат, ресурсы и положение территории влияют на ведущие виды деятельности. В каждом регионе складывается «своё» сочетание отраслей.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территория выбирает специализацию, которая лучше всего подходит к условиям: где теплее — выращивают, где богато сырьём — добывают и перерабатывают, где выгодны моря — развивают порты.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«География России» (актуально для учебных программ 5–9 классов).
</a:t>
            </a:r>
            <a:endParaRPr lang="en-US" sz="57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мире: значение природных ресурсов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входит в число крупнейших мировых поставщиков нефти, газа, древесины, угля и металлов, а природные богатства поддерживают экспорт и внутреннюю промышленность.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опирается на собственные ресурсы: топливо и полезные ископаемые помогают обеспечивать заводы электричеством и теплом в течение года.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добыча требует бережного отношения к природе, чтобы сохранять леса, воду, почвы и редкие виды животных и растений на долгие годы.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природа задаёт направление развитию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 очень разнообразна, а хозяйство напрямую зависит от климата, природных ресурсов и расстояний. Сильные стороны страны — сырьевая база, энергетика, промышленность и сельское хозяйство юга. Будущее — в более бережном использовании и охране окружающей среды.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2026-05-11T17:53:18Z</dcterms:created>
  <dcterms:modified xsi:type="dcterms:W3CDTF">2026-05-11T17:53:18Z</dcterms:modified>
</cp:coreProperties>
</file>