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в истории Второй мировой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война, изменившая ход мировой истории и судьбу 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фронт Второй мировой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стала главным испытанием для СССР внутри Второй мировой: от первого удара 22 июня 1941 года до победы 9 мая 1945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77106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и Великая Отечественная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694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год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 за её пределами разгорается мировой конфликт, в который постепенно вовлекаются крупнейшие державы и их союзники.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95350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1942–1943 годы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поражений и оборонительных боёв наступает коренной перелом: Сталинград и Курск меняют ход войны.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1321775" y="18828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321775" y="21770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июня начинается нападение Германии на СССР — открывается советско-германский фронт, ставший центральным на востоке Европы.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84825" y="22749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1944–1945 годы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освобождает территорию СССР, переносит боевые действия в Европу и завершает разгром нацистской Германии.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 причины войны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послевоенного порядка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оставила в Европе острые противоречия, а экономические и политические кризисы усилили недоверие к международным соглашениям и механизмам безопасности.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Германии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нападения на СССР предусматривал захват территории, ресурсов и уничтожение советской государственности как части нацистской программы завоевания.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сдерживания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безопасность оказалась недостаточно действенной: международные структуры не смогли остановить агрессора до начала полномасштабной войны.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нацизма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нацистов к власти превратил агрессию в государственную политику: Германия последовательно расширяла свои претензии и готовилась к большой войне.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832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военных действий на Восточном фронте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2558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34515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рубежах СССР в 1941 году решалась судьба приграничных армий: здесь противник рассчитывал добиться быстрого прорыва и окружений.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23075" y="407553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ресурсы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075" y="429510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участок фронта охватывал Украину, Кавказ и путь к Волге — районы, важные для продовольствия, нефти и стратегических коммуникаций.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10055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Москва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32013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московском направлении сосредоточились ключевые силы обеих сторон: именно здесь решался вопрос о сохранении управления страной и столице.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93875" y="691275"/>
            <a:ext cx="8126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операция «Барбаросса»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98559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июня 1941 года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98550" y="3863175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её союзники начинают наступление по всему фронту, рассчитывая за считаные месяцы уничтожить основные силы Красной армии.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795154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 войны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795150" y="3863075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блицкрига начинает давать сбои: сопротивление нарастает, а план быстрого разгрома СССР становится недостижимым.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846846" y="1888325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1941 года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2846850" y="2262450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удары приводят к крупным окружениям и потере части территории; советские войска вынуждены отступать и перестраивать оборону.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1941 год стал катастрофическим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4450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внезапности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4450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стало внезапным: советское командование не успело полностью развернуть войска, а первые удары обрушились на приграничные соединения и аэродромы.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774375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мобилизации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74375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части Красной армии не имели опыта крупной современной войны, а утрата складов, техники и аэродромов усилила кризис первых месяцев.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7733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управления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17733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управление были нарушены в первые часы, что затруднило передачу приказов, координацию частей и организацию устойчивой обороны.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61092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противника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661092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армия заранее готовила наступление, имела опыт быстрых операций в Европе и действовала с высокой согласованностью сухопутных и воздушных сил.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9814" y="2501025"/>
            <a:ext cx="3464272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месяцы войны: оборона и задержка врага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Великой Отечественной войны 1941–1945 гг.; энциклопедические данные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показали, что быстрый план захвата СССР сорван уже в первые месяцы войны. Каждое направление потребовало огромного напряжения сил и времени.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Оборонительные бои сорвали темп немецкого наступления, но цена задержки была чрезвычайно высокой для Красной армии.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немецкое наступление выдохлось, Красная армия перешла в контрнаступление и отбросила противника от столицы на значительное расстояние.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битва стала не только военным, но и политическим событием: она укрепила веру в возможность победы и подняла мораль страны.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на подступах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развернулись на дальних подступах к Москве, где советские войска стремились измотать наступающие части и не дать им выйти к городу быстро.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обороны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командование усилило оборону столицы, перебросило резервы и использовало время для подготовки рубежей, на которых противник должен был потерять темп наступления.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 Москву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 под Москвой показало: вермахт уже не мог вести войну без сбоев.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74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1941–1942
</a:t>
            </a:r>
            <a:endParaRPr lang="en-US" sz="5074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началом стратегического перелома на советско-германском фронте.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«Великая Отечественная война 1941–1945 годов»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обороны к перелому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Этапы, через которые СССР прошёл от тяжёлой обороны 1942 года к стратегическому перелому.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за город длился почти полгода и превратился в символ стойкости, после которого Германия уже не смогла вернуть стратегическое превосходство.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31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дней
</a:t>
            </a:r>
            <a:endParaRPr lang="en-US" sz="5831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продолжалась Сталинградская битва, ставшая поворотным моментом войны.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Великой Отечественной войны; данные о продолжительности битвы за Сталинград.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окружения немецкой группировки исход был предрешён: капитуляция 6-й армии показала, что вермахт уязвим даже в крупных наступательных операциях.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91 000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и офицеров вермахта попали в плен после завершения операции.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сводки и исторические справочники по итогам Сталинградской битвы.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и стратегическая инициатива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включала оборону, контрнаступление и последующее наступление, поэтому её удобно рассматривать как серию взаимосвязанных операций.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командование не только остановило немецкий удар, но и быстро развило успех, закрепив стратегическую инициативу за Красной армией.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сроках Курской битвы и связанных операций, июль–август 1943 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990517"/>
            <a:ext cx="5093700" cy="20899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Великой Отечественной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показывают последовательный переход от обороны к освобождению территории и окончательному разгрому Германии.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последующее сражение расширяло советское наступление и сокращало возможности Германии вести войну на Востоке.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по основным операциям Великой Отечественной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году основные наступления Красной армии вернули СССР большую часть оккупированных территорий и окончательно лишили противника устойчивой обороны.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освобождения территории СССР и перехода стратегической инициативы к Красной армии.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труды по истории Великой Отечественной войны, итоги кампании 1944 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наступление завершилось штурмом Берлина; уже на следующий день после подписания акта о капитуляции Европа праздновала окончание войны.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3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1945 года
</a:t>
            </a:r>
            <a:endParaRPr lang="en-US" sz="3633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зафиксирована капитуляция нацистской Германии, завершившая войну в Европе.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 безоговорочной капитуляции Германии; исторические даты окончания войны в 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 тыл: мобилизация страны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промышленности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Перебазирование предприятий на восток позволило сохранить промышленный потенциал страны. Заводы в кратчайшие сроки запускались на новых площадках и снабжали фронт танками, снарядами и авиационной техникой.
</a:t>
            </a:r>
            <a:endParaRPr lang="en-US" sz="79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индустрия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вооружений опиралось на дисциплину, рационализацию и кооперацию между регионами. Именно эта организованность сделала возможным длительное сопротивление и последующее наступление.
</a:t>
            </a:r>
            <a:endParaRPr lang="en-US" sz="778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экономия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система и строгие нормы снабжения помогали распределять ограниченные ресурсы в условиях войны. Это было тяжёлое, но необходимое условие выживания страны в длительном конфликте.
</a:t>
            </a:r>
            <a:endParaRPr lang="en-US" sz="872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подвиг тыла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и в колхозах трудились женщины, подростки и пожилые люди. Их работа поддерживала выпуск вооружений и продовольствия, компенсируя нехватку мужчин, ушедших на фронт.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43748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63748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575" y="1929007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1965007"/>
            <a:ext cx="360000" cy="28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Лидеры, единство и моральный фактор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пропаганда поддерживала боевой дух, напоминала о цели борьбы и связывала личный подвиг с судьбой страны. Для солдат это было важным источником внутренней устойчивости.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командиров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Жуков, Рокоссовский, Василевский и Конев стали символами военного профессионализма. Их опыт связан с подготовкой крупных операций и умением действовать в условиях высокой ответственности.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Полководческое искусство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Командующие фронтами определяли темп операций, распределение резервов и направление главных ударов. Их решения были особенно важны в сражениях, где требовалась точная координация крупных сил.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усилие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общества укреплялось через общий труд, веру в победу и готовность к лишениям. Это снижало моральное давление войны и помогало стране выдерживать тяжелейшие годы.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 и уроки войны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Великой Отечественной войне стала результатом огромного напряжения страны, сплотившей фронт и тыл. Её цена напоминает, насколько хрупок мир и как важно сохранять историческую память.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2026-07-26T10:44:34Z</dcterms:created>
  <dcterms:modified xsi:type="dcterms:W3CDTF">2026-07-26T10:44:34Z</dcterms:modified>
</cp:coreProperties>
</file>