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оживает: снег и ветер разгоняют метель, поднимая чувство подъёма.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«Снега, поднимитесь метелью!», по Л. Жарикову: зимний образ, движение и настроение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Жариков писал о Родине, памяти, мужестве и природе. В этих строках школьнику легко увидеть знакомую зиму: понятные действия, яркие образы и эмоциональный настрой, который помогает читать и обсуждать текст.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Жариков в школьном чтении: как природа становится событием
</a:t>
            </a:r>
            <a:endParaRPr lang="en-US" sz="2528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зимняя стихия как сила движения и энергии. Снег и метель показаны не «для фона», а как активные участники происходящего, которые толкают действие вперёд.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чувство подъёма: читатель будто вместе с метелью «разгоняется». Отсюда — бодрость, внутреннее напряжение и готовность откликнуться на призыв автора.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ритм и напор речи. Восклицательная интонация и уверенный темп делают изображение зимы динамичным: слова работают так же стремительно, как ветер и снег.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изображена зима в тексте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выглядит живой и подвижной: стихия постоянно меняет направление, усиливается, охватывает всё вокруг. Поэтому пейзаж воспринимается как действие, а не как спокойная картинка.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связана с конкретными движущимися деталями: снегом, ветром, метелью и широким пространством. Мир вокруг ощущается большим, открытым и «звучащим», а не просто белым и неподвижным.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зимы создают впечатление большой силы. Снег и ветер заполняют пространство движением и звуком, и именно это чувство мощи делает чтение эмоционально насыщенным.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Олицетворение: природа как живое существо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олицетворение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часто встречается олицетворение: природные явления ведут себя как живые. Снег «поднимается», метель кажется действующей силой, а не просто погодой.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«оживает»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превратить пейзаж в переживание. Читатель легче чувствует движение и оживление, потому что стихия действует почти как человек: рядом, впереди и «вместе» с героем.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настроение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подъём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 прилив сил: стихия словно зовёт откликнуться. Его настроение строится на ожидании движения и на внутреннем согласии с тем, что вокруг происходит.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ветром и метелью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 связано с размахом зимней природы. Когда стихия усиливается, растёт и эмоциональное напряжение: герою хочется действовать, не отступать.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 готовность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бодрость, но вместе с ней — собранность. Герой как будто держит темп вместе со словами: быстро, резко и уверенно, без сомнений.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Приподнятое, энергичное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приподнятым: призыв звучит торжественно и «собирает» читателя. Сила метели превращается в ощущение праздника движения и красоты характера зимы.
</a:t>
            </a:r>
            <a:endParaRPr lang="en-US" sz="8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настроение стихотворения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стихе доминируют энергия и движение, а эмоциональные оттенки («бодрость» и «напряжение») поддерживают общий порыв.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автор соединяет картину метели с внутренним подъёмом. Поэтому настроение текста воспринимается как энергичное и уверенное.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смысловым акцентам стихотворения (без измерений, качественная оценка).
</a:t>
            </a:r>
            <a:endParaRPr lang="en-US" sz="5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обращения, которое задаёт направление: нужно «подниматься» вместе с метелью. Так читатель сразу включается в общее действие, а не наблюдает со стороны.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образ стихии становится сильнее: ветер и снег ощущаются всё более напористо. Речь ускоряется по впечатлению, и картина словно разрастается вокруг.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напор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движение достигает максимальной выразительности. Призыв превращается в ощущение мощного вихря — и именно это усилие закрепляет общий смысл стихотворения.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приём с тем, что он создаёт в образе метели. Слова работают на движение, силу и эмоциональный подъём.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приёмы не просто украшают, а «включают» стихию. Олицетворение, повторы и восклицательная интонация создают ощущение метели как мощного 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тексту стихотворения (по ключевым приёмам).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передаёт порывистое движение ветра и снега. Когда слова идут быстро и упруго, читатель воспринимает метель почти физически — как действующую силу.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звучные слова и повторяющиеся согласные создают впечатление снежного вихря. Звук как будто «вихляет», помогая почувствовать размах и плотность стихии.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текста помогает ощутить скорость и напор. Повтор и восклицательная интонация создают эффект нарастания: стихотворение движется, а не стоит на месте.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звучание служит смыслу. Через ритм и согласные автор добивается того, что образ зимы становится энергичным и эмоционально убедительным. 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метель превращается в смысл стихотворения
</a:t>
            </a:r>
            <a:endParaRPr lang="en-US" sz="236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образа в тексте: от природной картины к символу энергии и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метель символизирует силу, напор и готовность действовать. Так природная картина помогает понять человеческое чувство: бодрость рождается вместе с размахом.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Ощущается уважение к родной земле: её простор и характер становятся частью смысла. Зима звучит мощно, но гармонично, потому что сопровождается внутренней собранностью героя.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красоту сильной природы и внутреннюю собранность человека: метель становится не просто погодой, а образцом энергии. Через движение читатель ощущает общий подъем.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7317"/>
            <a:ext cx="772500" cy="68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темой Родины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как 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ветер и дальние «просторы» создают ощущение большой территории. Родина в стихотворении представлена не отдельным местом, а масштабом, который чувствуешь сердцем.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стихия у Жарикова не слабая и капризная: она действует по-своему, как живой характер. Так природа помогает понять стойкость и силу родной земли.
</a:t>
            </a:r>
            <a:endParaRPr lang="en-US" sz="781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человека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словно «подхватывает» движение метели. Это сближает человека с Родиной: уважение к земле выражается через внутренний подъём и готовность к действию.
</a:t>
            </a:r>
            <a:endParaRPr lang="en-US" sz="7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как главный герой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в стихотворении звучит как самостоятельная сила, которая поднимается и действует. Её движение захватывает взгляд: не стоит на месте, а нарастает, будто стремится заполнить пространство.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Летящий снег и белое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 и размах создают ощущение чистоты и простора. Снег летит, мелькает, становится видимым «шумом» зимы. Так картина приобретает движение, а не превращается в неподвижный фон.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задаёт ритм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тексте помогает почувствовать порыв и скорость. Благодаря ему строка «дышит»: читатель слышит, как стихия набирает темп. Образ ветра работает на ощущение силы и напора.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больше всего текста держится на образе стихии — она одновременно описывает природу и выражает состояние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заметности приходятся на «движение» и «силу»: поэтому метель становится смысловым центром. Родина проявляется через масштаб и характер пейзажа.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тексту (шкала 1–5), точные проценты в источниках не указываются.
</a:t>
            </a:r>
            <a:endParaRPr lang="en-US" sz="6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пятиклассникам
</a:t>
            </a:r>
            <a:endParaRPr lang="en-US" sz="247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знакомые детям образы зимы: снег, метель, ветер, простор. Эти картины легко представить, даже если у школьников разный опыт зимних прогулок.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действия и эмоции: метель «поднимается», движение нарастает, а интонация поддерживает чувство подъёма. Поэтому не нужно сложных рассуждений.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обсуждать на уроке: можно говорить о природе, настроении и художественных средствах. Каждая характеристика текста помогает ответить на понятные вопросы.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73336"/>
            <a:ext cx="3377400" cy="11700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разные стороны текста: что именно показано, какое настроение создаётся, какими приёмами автор добивается впечатления и к чему ведёт общий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последовательно «образ → чувства → приёмы → итог», картина стихии становится понятным смыслом текста, а не просто описанием погоды.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анализа содержания и средств в стихотворении (школьный разбор).
</a:t>
            </a:r>
            <a:endParaRPr lang="en-US" sz="6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русская поэтическая традиция
</a:t>
            </a:r>
            <a:endParaRPr lang="en-US" sz="2483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и литературе природные явления нередко наделяются характером: им «дают поведение», темп, голос. Так метель превращается в образ, который хочется услышать и представить в движении.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традицию изображения зимы как яркой и живой силы. В русской поэзии природа часто не «фон», а участник действия, который влияет на человека и его настроение.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Жарикова эта традиция особенно заметна: метель звучит самостоятельной стихией, а не погодным явлением. Благодаря этому зимний пейзаж становится выразительным поэтическим смыслом.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по стихотворению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пейзаж, движение и чувство в единую картину: снег и ветер работают на ощущение нарастающей силы. Поэтому читатель воспринимает метель эмоционально, а не только зрительно.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анализа — олицетворение, ритм, эмоциональный подъём и образ стихии. Эти элементы делают текст ярким, выразительным и доступным для читателя 5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«Снега, поднимитесь метелью!» показывает, как зимний пейзаж становится образом силы и движения. Смысл раскрывают олицетворение, ритм, восклицания и повторы снега и метели, создавая живую поэтичную картину.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сила зимнего образа у Л. Жарикова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2026-05-13T01:34:15Z</dcterms:created>
  <dcterms:modified xsi:type="dcterms:W3CDTF">2026-05-13T01:34:15Z</dcterms:modified>
</cp:coreProperties>
</file>