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множество значений в тригонометрии
</a:t>
            </a:r>
            <a:endParaRPr lang="en-US" sz="287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где тригонометрические функции определены и какие значения принимают.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тригонометрические функции
</a:t>
            </a:r>
            <a:endParaRPr lang="en-US" sz="281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связывает угол, положение точки на окружности и форму графика. Чтобы уверенно решать задачи, нужно различать: где выражение имеет смысл и какие значения оно может принимать.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и множество значений: две разные идеи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допустимость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отвечает на вопрос, при каких x формула допустима. Если выражение содержит только sin или cos, ограничений по x нет; если есть дробь, проверяют знаменатель.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диапазон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значений описывает все возможные y, которые может выдавать функция. У базовых sin x и cos x диапазон ограничен от -1 до 1, что удобно помнить заранее.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запреты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тангенса, котангенса, sec и csc появляются запреты, связанные с нулём в знаменателе. Поэтому для них важно не только вычислить формулу, но и проверить, не возникает ли деление на ноль.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смысл sin, cos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точка, соответствующая углу x, имеет координаты (cos x, sin x). Это делает обе функции геометрически наглядными и позволяет сразу видеть их связь с положением точки.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значения ограничены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любая точка окружности лежит внутри квадрата со стороной 2, значения sin x и cos x не выходят за пределы от -1 до 1. Именно этим объясняется их ограниченный диапазон.
</a:t>
            </a:r>
            <a:endParaRPr lang="en-US" sz="1112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определены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угла x на окружности существует и cos x, и sin x. Поэтому у этих функций область определения совпадает со всей числовой прямой, без исключений и особых точек.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свойства графиков y=sin x и y=cos x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sin и cos по графику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видны одинаково чётко на обоих графиках: они симметричны относительно оси x.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графика принимают только значения от -1 до 1 и повторяются с периодом 2π.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kx+b влияет на график и ограничения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аргумента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y=f(kx+b) изменяет только аргумент функции: график сжимается или растягивается по горизонтали и затем смещается. Для sin x и cos x это не создаёт новых запретов по x.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не сужается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исходная функция определена при всех x, как sin и cos, то после замены kx+b область определения остаётся всей ℝ. Меняются лишь положение и частота повторения волны.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сдвигаются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tan и cot замена аргумента переносит точки, где знаменатель обращается в ноль. Поэтому сначала находят новые запрещённые x, а уже потом строят график и анализируют его поведение.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по горизонтали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|k|, тем ближе друг к другу расположены одинаковые элементы графика. Это особенно заметно у функций с периодом π, где нули и асимптоты тоже сближаются.
</a:t>
            </a:r>
            <a:endParaRPr lang="en-US" sz="11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как отношение sin и cos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через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вводят как отношение sin x к cos x. Из-за этого он определён только там, где cos x не обращается в ноль, иначе возникает деление на ноль.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запрета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cos x имеют вид x=π/2+πn, где n — целое число. Именно эти точки нужно исключить из области определения тангенса, а при замене аргумента — пересчитать заново.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y=tan(2x-π/3) сначала рассматривают аргумент 2x-π/3 и находят, когда cos(2x-π/3)=0. Это удобный и надёжный порядок действий при любых похожих 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свойства графика y=tan x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tan и его значения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асимптотами каждая ветвь tan x проходит через ноль и быстро возрастает.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принимает любые действительные значения и повторяется с периодом π, разрываясь в точках cos x=0.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ОДЗ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задаётся отношением cos x к sin x, поэтому он существует только при sin x≠0. Это главное условие области определения, которое нельзя пропускать при решении задач.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стоят асимптоты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sin x расположены в точках x=πn, где n — целое число. В этих точках график котангенса имеет вертикальные асимптоты, а между ними проходит непрерывными ветвями.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и 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тангенс, котангенс имеет период π и может принимать любые действительные значения. Это делает его удобным для сравнения с тангенсом, но с другим набором запрещённых точек.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Котангенс: условие на sin x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 и csc как обратные тригонометрические
</a:t>
            </a:r>
            <a:endParaRPr lang="en-US" sz="2821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выделяются
</a:t>
            </a:r>
            <a:pPr algn="ctr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sec x и csc x вводят как обратные к cos x и sin x соответственно. Они сразу показывают, что если знаменатель приближается к нулю, значение быстро уходит по модулю вверх и остаётся вне интервала между -1 и 1.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значения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sec x запрещены те же значения x, что и для cos x, то есть точки, где cos x=0. Для csc x исключаются нули sin x. Поэтому их множество значений состоит из двух неограниченных лучей: (-∞, -1] и [1, ∞).
</a:t>
            </a:r>
            <a:endParaRPr lang="en-US" sz="9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от ОДЗ к множеству значений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sin(kx+b), cos(kx+b), tan(kx+b) и cot(kx+b)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преобразования: быстрые ответы
</a:t>
            </a:r>
            <a:endParaRPr lang="en-US" sz="2856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ответы для типовых преобразований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sin и cos линейный аргумент не меняет ОДЗ, а у tan и cot точки запрета просто смещаются и масштабируются.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свойства тригонометрических функций и их преобразований
</a:t>
            </a:r>
            <a:endParaRPr lang="en-US" sz="7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сдвиги: три ключевых примера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y=1/cos x сначала ищут, где cos x обращается в ноль. Именно там выражение не определено, а все остальные точки допустимы. Значения лежат вне интервала (-1; 1).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к тангенсу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y=sin x/cos x, формально это отношение двух функций, но по определению оно совпадает с tan x. Поэтому область значений остаётся всей ℝ, а ограничения задаёт cos x≠0.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y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y=tan(2x)+3 прибавка 3 лишь сдвигает график вверх. ОДЗ при этом не меняется: нужно исключить точки, где cos(2x)=0, а не анализировать сам сдвиг.
</a:t>
            </a:r>
            <a:endParaRPr lang="en-US" sz="10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функция: порядок проверки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анализируется аргумент, затем формула снаружи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диапазона к решению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Диапазон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значения вообще могут принимать sin x и cos x: только от -1 до 1. Это сразу задаёт границы для любых неравенств.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правую часть с этим интервалом. Если число лежит внутри него, решения возможны; если выходит за пределы, ответ пуст.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описывают множество решений по периодичности функции. Так, cos x&gt;½ имеет бесконечно много ответов, а sin x≥2 не имеет ни одного.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решении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9251" y="1574025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понятий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отвечает на вопрос, где функция определена, а множество значений — какие числа она может принимать. Эти два множества нельзя подменять друг другом, даже если график выглядит знакомо.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460249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дробных тригонометрических выражениях нули знаменателя запрещены всегда. Пропуск хотя бы одной такой точки ведёт к неверному ответу, особенно в задачах с tan, cot, sec и csc.
</a:t>
            </a:r>
            <a:endParaRPr lang="en-US" sz="1314" dirty="0"/>
          </a:p>
        </p:txBody>
      </p:sp>
      <p:sp>
        <p:nvSpPr>
          <p:cNvPr id="13" name="Text 4"/>
          <p:cNvSpPr txBox="1"/>
          <p:nvPr/>
        </p:nvSpPr>
        <p:spPr>
          <a:xfrm>
            <a:off x="579214" y="3379749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замене x→kx+b запреты не исчезают, а переходят в новые точки на оси x. Их нужно находить заново, а не копировать без пересчёта.
</a:t>
            </a:r>
            <a:endParaRPr lang="en-US" sz="1369" dirty="0"/>
          </a:p>
        </p:txBody>
      </p:sp>
      <p:sp>
        <p:nvSpPr>
          <p:cNvPr id="14" name="Text 5"/>
          <p:cNvSpPr txBox="1"/>
          <p:nvPr/>
        </p:nvSpPr>
        <p:spPr>
          <a:xfrm>
            <a:off x="3460250" y="3379724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π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tan и cot период равен π, поэтому асимптоты и точки запрета повторяются чаще, чем у sin и cos. Если это забыть, легко пропустить целые семейства решений.
</a:t>
            </a:r>
            <a:endParaRPr lang="en-US" sz="1314" dirty="0"/>
          </a:p>
        </p:txBody>
      </p:sp>
      <p:sp>
        <p:nvSpPr>
          <p:cNvPr id="15" name="Text 6"/>
          <p:cNvSpPr txBox="1"/>
          <p:nvPr/>
        </p:nvSpPr>
        <p:spPr>
          <a:xfrm>
            <a:off x="6341256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y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сдвиг вида +3 или −2 не расширяет ОДЗ. Он меняет только значения функции, но не устраняет и не создаёт запретов в аргументе.
</a:t>
            </a:r>
            <a:endParaRPr lang="en-US" sz="13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тригонометрических функций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Мини-таблица: функция, ОДЗ, значения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 базовым функциям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ограничены единичной окружностью, а дробные и отношения функций дают исключения в точках нулевого знаменателя.
</a:t>
            </a:r>
            <a:endParaRPr lang="en-US" sz="11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работа: уровень 1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374750" y="2087075"/>
            <a:ext cx="6385200" cy="9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1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y=cos(4x+π/6) линейный аргумент не влияет на допустимость значений: ОДЗ остаётся ℝ, а множество значений — [-1; 1]. Проверьте, как это связано с графиком косинуса.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374750" y="3173358"/>
            <a:ext cx="6385200" cy="9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2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y=1/sin(x-π/4) сначала находят нули sin(x-π/4), потому что именно они запрещают выражение. Затем фиксируют значения: (-∞, -1]∪[1, ∞).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работа: уровень 2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67200" y="3214387"/>
            <a:ext cx="3352200" cy="12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4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Функцию y=(sin x)/(cos x)+2 удобно сначала упростить до tan x+2. Тогда ОДЗ определяется условием cos x≠0, а значения снова охватывают всю ℝ.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67200" y="1608189"/>
            <a:ext cx="3352200" cy="12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3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y=tan(2x)-1 сдвиг на −1 не меняет область определения, а только смещает график по вертикали. Запреты задаёт cos(2x)≠0, поэтому множество значений остаётся ℝ.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сначала область, потом значения
</a:t>
            </a:r>
            <a:endParaRPr lang="en-US" sz="516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решать такие задачи, держите три опоры: сначала находите ОДЗ, затем определяйте диапазон по окружности или графику, а преобразования аргумента анализируйте отдельно от сдвигов по y.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2026-07-25T09:32:39Z</dcterms:created>
  <dcterms:modified xsi:type="dcterms:W3CDTF">2026-07-25T09:32:39Z</dcterms:modified>
</cp:coreProperties>
</file>