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erste Schultag: первая тема для урока немецкого языка в 8 классе
</a:t>
            </a:r>
            <a:endParaRPr lang="en-US" sz="2864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день, эмоции и первые немецкие слова в одной теме.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школьный день: удобный старт для немецкого языка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школьный день: удобный старт для немецкого языка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близка восьмиклассникам: она опирается на личный опыт и вводит полезную лексику о школе, действиях по порядку, правилах общения и приветствиях. На её основе легко повторять время, предметы и типичные фразы.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перед школой: действия и немецкая лексика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659775"/>
            <a:ext cx="16035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Aufstehen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начинается с подъёма и проверки времени. Здесь полезны слова die Uhrzeit и früh am Morgen, а также короткая фраза: Ich bin bereit.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020143" y="1659775"/>
            <a:ext cx="16035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Frühstück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подъёма школьник завтракает и собирает силы на учебный день. В речи часто встречаются die Frühstückspause и das Frühstück.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770313" y="1659775"/>
            <a:ext cx="16035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Ranzen packen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 рюкзак кладут тетради, пенал и другие вещи. Для этой части темы важны слова der Ranzen, das Heft и die Tasche.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270623" y="1659775"/>
            <a:ext cx="16035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Ankommen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утреннего пути школьник приходит к зданию и готовится к первому уроку. Это момент перехода от дома к учебной жизни.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5520460" y="1659775"/>
            <a:ext cx="16035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Zur Schule gehen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ученик выходит из дома и идёт по дороге в школу. Здесь уместны выражения der Weg, Ich muss los и Es ist Zeit für die Schule.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первого школьного дня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типичный порядок действий и места, которые ученик встречает утром в школе.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принадлежности в первый день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Рюкзак уже собран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парте стоит der Ranzen, рядом лежат аккуратно сложенные тетради и пенал. Такой набор помогает быстро начать урок и не искать нужные вещи в сумке. На иллюстрации хорошо заметен порядок и готовность к занятиям.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Пенал и мелкие вещи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Federmäppchen обычно лежат der Stift, der Radiergummi и другие мелочи для письма. Рядом удобно разместить der Spitzer и das Lineal. Именно эти предметы делают школьный стол готовым к работе уже с первой минуты.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еда и расписание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Trinkflasche, die Brotdose и der Stundenplan завершают школьный набор. Они нужны не только для удобства, но и для организации дня. Картинка помогает увидеть, какие вещи сопровождают ученика от начала до конца уроков.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1221" y="1221275"/>
            <a:ext cx="5881558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немецкие названия помогают быстро запомнить школьные предметы и их роль в учебном дне.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вещи и их назначение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вещи сразу показывают, как устроен учебный день: они помогают хранить, переносить и быстро использовать всё необходимое.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Словарный минимум по теме «Der erste Schultag» и школьной лексике немецкого языка.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видно, что чувства обычно не бывают одинаковыми у всех учеников.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в первый школьный день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заметными становятся радость, волнение и любопытство; они чаще всего связаны с новым классом и учителем.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визуализация по теме школьных эмоций; без статистических данных.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700" y="1964248"/>
            <a:ext cx="292200" cy="2337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8150" y="1964248"/>
            <a:ext cx="292200" cy="2337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9100" y="1964248"/>
            <a:ext cx="292200" cy="2337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учителем и одноклассниками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2566428"/>
            <a:ext cx="27219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представляет урок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называет своё имя, предмет и кабинет, а также объясняет, что будет важно на занятиях. Так класс сразу понимает, как устроена работа и какие ожидания есть на первом уроке.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116450" y="2566428"/>
            <a:ext cx="28164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называют себя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ученик коротко рассказывает о себе: имя, возраст, интересы или любимый предмет. Для этого удобно использовать модели Ich heiße…, Ich bin… Jahre alt и Mein Lieblingsfach ist….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057400" y="2566428"/>
            <a:ext cx="28164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вежливые фразы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знакомства особенно важны простые фразы и дружелюбный тон. Выражения Ich mag…, Hallo и Freut mich helfen говорить спокойно и уверенно, даже если ученик немного волнуется.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уроке важно приходить вовремя, слушать объяснение и поднимать руку перед ответом. Эти правила помогают не мешать классу и быстрее включиться в работу.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на парте, аккуратные тетради и бережное отношение к вещам делают урок спокойнее. Когда всё лежит на своих местах, ученик не теряет время и легче сосредоточивается.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обращение к учителю и одноклассникам создаёт доброжелательную атмосферу. Формулы приветствия, просьбы и благодарности показывают, как школьное общение строится на уважении.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класса и школьного общения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этапы требуют больше внимания ещё до начала уроков.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времени занимает школьное утро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времени уходит на подготовку дома и дорогу, а значит, именно их важно планировать заранее.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учебная схема по теме утреннего распорядка; без точных хронометражных данных.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Schultüte: праздничный символ первого дня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Schultüte: праздничный символ первого дня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Schultüte — это большой яркий конус, который дарят ребёнку в первый школьный день в Германии. Обычно его украшают рисунками и лентами, чтобы подчеркнуть особенность момента.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Внутрь кладут сладости, карандаши, маленькие игрушки и полезные мелочи для школы. Такой подарок делает начало учёбы радостным и помогает семье превратить день в настоящий праздник.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первый день уроки обычно короче, а часть времени отводится на знакомство, объяснение распорядка и обсуждение того, как устроен класс и школа.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Домашнего задания в первый день мало или совсем нет, потому что главная задача — спокойно войти в новый режим и привыкнуть к школьной жизни.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рассказывает о расписании, переменах, учебных материалах и том, как задавать вопросы, если что-то непонятно или нужно уточнение.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первый день отличается от обычного учебного дня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занятиях больше внимания уделяют общению, повторению правил и первым простым заданиям, чтобы ученики чувствовали себя увереннее и свободнее.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первый день осваиваются школьные правила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школьных ситуаций: от первых объяснений до выхода из здания.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Дополнительную уверенность дают привычный маршрут и понятные ответы на первые вопросы о кабинете и переменах.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которые делают первый день спокойнее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помогают подготовка дома и ясный порядок действий: они снижают тревогу и делают начало дня предсказуемым.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сводка факторов по теме «Der erste Schultag»; без датировки, обобщение для школьного урока.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4437" y="1114235"/>
            <a:ext cx="263100" cy="2104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0156" y="2077048"/>
            <a:ext cx="263100" cy="2104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2266" y="3028168"/>
            <a:ext cx="263100" cy="2338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271" y="3976665"/>
            <a:ext cx="262500" cy="262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489800" y="450000"/>
            <a:ext cx="6384000" cy="5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одноклассники помогают друг другу в новом классе
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572289" y="108822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«Guten Tag» или улыбка сразу снимают напряжение. Когда одноклассники здороваются первыми, в новом классе становится спокойнее и дружелюбнее.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748008" y="2051038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именами и короткий разговор помогают быстрее запомнить одноклассников. Фразы «Wie heißt du?» и «Ich heiße …» делают общение лёгким и понятным.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890118" y="3013851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по школе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кто-то не знает, где кабинет или вход, достаточно показать дорогу и объяснить маршрут. Такая помощь особенно важна в первый школьный день.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065823" y="397666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поддержка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Поделиться ручкой, листом бумаги или линейкой — простой способ помочь без лишних слов. Фразы «Bitte», «Danke» и «Kann ich dir helfen?» звучат вежливо и естественно.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008780"/>
            <a:ext cx="5163300" cy="14047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первый день часто проходит спокойнее, чем кажется заранее.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Ожидания и реальность первого школьного дня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день чаще оказывается мягким по нагрузке и больше связан с адаптацией, чем с трудными заданиями и проверкой знаний.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школьных ситуаций по теме урока; без внешней статистики.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школы: первые впечатления и разговор дома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школы: первые впечатления и разговор дома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ученики обычно вспоминают, как их встретил учитель, кто сидит рядом и какой кабинет запомнился больше всего. Такой разговор помогает упорядочить события дня.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часто обсуждают новые имена, расписание и неожиданные детали, которые вызвали эмоции. Домашний пересказ закрепляет впечатления и подготавливает к следующему дню.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детали и первые лица в новой школе обычно удерживаются в памяти дольше, чем длинные объяснения и общий распорядок.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запоминается лучше всего после первого дня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первого дня строится на эмоциях и заметных образах: люди и предметы запоминаются лучше, чем абстрактные правила.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«Der erste Schultag»; модель распределения для визуализации на уроке.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450650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помогают говорить о школе точно: die Schule, der Lehrer, die Lehrerin, der Klassenraum, der Ranzen, das Heft, die Pause и die Klasse.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Немецкие слова и фразы по теме первого школьного дня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303883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описания распорядка полезны выражения: der Stundenplan, die Regel, Ich bin neu hier и Heute ist mein erster Schultag, потому что они легко входят в короткий рассказ.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157115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диалоге пригодятся вопросы и ответы: Wie heißt du?, Wo sitzt du? и Ich habe meinen Ranzen dabei. Они поддерживают простое общение в классе.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270000" y="4010349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лексика особенно удобна для 8 класса: её можно быстро повторить, использовать в паре и сразу применять в мини-диалогах о первом дне.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школьный день: старт темы и учебного года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Der erste Schultag соединяет школьный опыт, эмоции и немецкую лексику, поэтому помогает легко повторить слова, фразы и правила общения в классе.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2026-05-25T02:45:51Z</dcterms:created>
  <dcterms:modified xsi:type="dcterms:W3CDTF">2026-05-25T02:45:51Z</dcterms:modified>
</cp:coreProperties>
</file>