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Свен: что им особенно нравится в школе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Свен расскажут о любимых школьных занятиях.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по-немецки: любимые занятия Сабины и Свена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теме мы повторим слова die Schule, der Unterricht, die Pause, das Heft, das Buch, der Stift и научимся говорить: Ich mag ... и Ich mache gern ....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17156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любит Сабина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с удовольствием читает короткие тексты и ищет в них знакомые слова. Ей нравится, когда всё понятно, спокойно и можно не спешить.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любит читать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помогают ей лучше понять историю и представить героев. Она внимательно смотрит на детали и легко отвечает на простые вопросы.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любит рассматривать картинки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любит писать разборчиво и выполнять задания без лишнего шума. Ей приятно, когда тетрадь выглядит чисто и красиво.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аккуратно работает в тетради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учитель задаёт вопрос, Сабина старается подумать и найти верный ответ. Слова Text, Buch и Frage ей особенно полезны.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любит отвечать на вопросы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любит Свен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Свену нравится считать и быстро находить ответ. Он с радостью решает примеры и особенно любит задания, где нужно подумать чуть-чуть, но не слишком долго.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нравятся числа, карточки с примерами и короткие игры на внимание. Когда задание похоже на маленькую загадку, Свен работает ещё бодрее.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rechnen, Zahlen, Aufgabe и richtig помогают ему говорить о любимом уроке просто и точно. Для него математика — это почти спортивная игра для ума.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занятие Сабины: чтение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берёт das Buch и сразу улыбается: впереди новая die Geschichte. Она любит читать вслух, потому что слова звучат интересно, а герои будто оживают прямо на странице.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открывается — начинается история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классе нужно читать про себя, Сабина работает особенно сосредоточенно. Она находит знакомые слова, следит за текстом и с радостью отмечает, что всё поняла правильно.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чтение и внимательный взгляд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Сабина любит отвечать на простые Fragen. Ей нравится искать героев, вспоминать важные детали и показывать, что она внимательно читала до самого конца.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после текста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занятие Свена: математика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Счёт, который радует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Свену нравится rechnen: складывать и вычитать, чтобы быстро получить результат. Он любит Zahlen и короткие Aufgaben, где сразу видно, правильно ли он подумал.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приятно, когда ответ получается richtig с первой попытки. Тогда Свен смотрит в тетрадь с улыбкой и готов к следующему примеру, как настоящий математический чемпион.
</a:t>
            </a:r>
            <a:endParaRPr lang="en-US" sz="17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 нравятся эти уроки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радуется, когда понимает текст и находит нужный ответ. Для неё это маленькая победа, после которой хочется читать ещё внимательнее.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Свену нравится, когда пример решён быстро и без ошибки. Он видит ясный результат сразу, а это здорово поддерживает уверенность на уроке.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ребёнка любят понятные задания и заметный успех. В 3 классе это особенно важно: когда всё получается, учиться становится легче и веселее.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56160"/>
            <a:ext cx="434400" cy="3475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650" y="3239995"/>
            <a:ext cx="3801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Сабина делает на перемене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разговаривает с друзьями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Pause Сабина любит спокойно reden с одноклассниками. Она слушает друзей, делится новостями и отдыхает после урока без лишней суеты.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Листает книжки с картинками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книжка с картинками, Сабина с удовольствием её открывает. Несколько страниц — и отдых становится ещё приятнее.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 рисунки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Ей нравится рассматривать яркие картинки и рисунки в тетрадях или на стенде. Так перемена проходит спокойно и даже немного волшебно.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Выбирает тихий отдых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Сабине подходят ruhige игры и короткая пауза перед следующим уроком. После такого отдыха она снова готова внимательно работать.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быстро выходит во двор и сразу хочет bewegen sich. Ему нравится, когда Pause начинается активно и шумно.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мячом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spielt mit dem Ball, бегает и соревнуется с друзьями. Тут главное — движение, смех и хорошее настроение.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Свен снова спокойно садится за парту. Теперь он готов слушать урок и решать новые Aufgaben.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Свен делает на перемене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школьные предметы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183191" y="1731769"/>
            <a:ext cx="1680660" cy="204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выбирает спокойные предметы
</a:t>
            </a:r>
            <a:pPr algn="ctr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Сабине особенно нравятся чтение, рисование и уроки языка. Ей подходят книги, карандаши и задания, где можно думать спокойно и внимательно.
</a:t>
            </a:r>
            <a:endParaRPr lang="en-US" sz="1577" dirty="0"/>
          </a:p>
        </p:txBody>
      </p:sp>
      <p:sp>
        <p:nvSpPr>
          <p:cNvPr id="10" name="Text 3"/>
          <p:cNvSpPr txBox="1"/>
          <p:nvPr/>
        </p:nvSpPr>
        <p:spPr>
          <a:xfrm>
            <a:off x="6450325" y="2531450"/>
            <a:ext cx="1680600" cy="20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выбирает активные и точные задания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чаще выбирает математику, физкультуру и труд. Ему нравятся движение, числа и работа руками, а слова lesen, malen, rechnen и Sport хорошо это показывают.
</a:t>
            </a:r>
            <a:endParaRPr lang="en-US" sz="14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любимый школьный момент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Пошаговые ситуации из школьной жизни: сначала задание, потом действие, затем проверка и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паре и с друзьями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любит тихо обсуждать ответ с соседом по парте: так легче понять задание и не бояться ошибиться. В паре она учится слушать и говорить по очереди.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Свену нравится, когда команда ищет решение вместе. В игре он быстро замечает удачную идею друга и охотно помогает довести дело до конца, не споря по пустякам.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обоих важны дружба и уважение к другим. Если кто-то не успел ответить, всегда можно подождать, показать жестом и дать товарищу время подумать спокойно.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немецкого помогают простые слова вежливости: bitte, danke, guten Tag. Они делают общение добрым, а совместную работу — спокойной и приятной для всех.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Сабина охотно рисует, делает поделки и читает книги. Ей нравится спокойный ритм, в котором можно выбрать краски, бумагу и красивую идею для работы.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после уроков выбирает спортивные игры и подвижные упражнения. Ему по душе занятия, где можно двигаться, соревноваться и потом с удовольствием отдыхать вместе с друзьями.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ребёнка любят кружки, потому что там школьный день продолжается в более свободной форме. Здесь можно пробовать новое, не торопиться и узнавать, что получается лучше всего.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занятия показывают разные интересы детей: der Kurs, basteln, zeichnen, Sport и das Hobby. Они помогают говорить о школе не только как об уроках, но и как о любимом времени после них.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занятия после уроков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25" y="3489000"/>
            <a:ext cx="28875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им учиться с удовольствием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Сабине легче работать, когда рядом есть рисунок, схема или пример. Так она быстрее понимает задание и спокойно делает первый шаг без лишних вопросов.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и наглядность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Свену особенно помогают короткие и ясные задания. Когда всё объяснено по порядку, он сразу знает, что делать дальше, и не теряет внимание.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инструкция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Свену полезно время от времени вставать, тянуться или выполнять короткое упражнение. После этого он снова садится за парту более собранным и бодрым.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движения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ребёнка радуются, когда результат виден сразу: слово прочитано, пример решён, ответ найден. Такой маленький успех очень поддерживает и делает урок приятнее.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успех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места, которые им нравятся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любит школьную библиотеку и классный уголок с книгами. Здесь всё спокойно: можно листать страницы, рассматривать картинки и выбирать интересную историю. На иллюстрации хорошо смотрятся стопки книг, мягкий свет и подпись: die Bibliothek.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уголок Сабины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ребёнка с интересом смотрят на места, где можно творить. Сабина любит выставку рисунков, а Свен — мастерскую для поделок, где лежат бумага, клей и цветные материалы. Такое пространство делает школу яркой и живой.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и выставка идей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чаще всего бежит на спортзал или во двор. Там можно прыгать, играть в мяч и устраивать весёлые эстафеты. Для картинки подойдут кроссовки, мяч, разметка площадки и подпись: die Turnhalle, der Schulhof.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место Свена для движения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их любимые занятия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Сабины развивает речь, память и внимание к словам. Она замечает детали текста, запоминает новые выражения и увереннее отвечает, когда нужно объяснить ответ простыми фразами.
</a:t>
            </a:r>
            <a:endParaRPr lang="en-US" sz="1382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занятия полезны на уроке немецкого языка. Они помогают детям слушать, думать и говорить увереннее, а значит, чувствовать себя спокойнее и смелее в классе.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Свена тренирует логику, быстроту и точность. Он учится сравнивать числа, проверять результат и не спешить слишком сильно, чтобы не потерять правильный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Сабина и Свен похожи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ребёнка любят, когда задание понятное и посильное. Тогда они работают без лишнего волнения и получают удовольствие от самого процесса, а не только от результата.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Сабина, и Свен радуются похвале учителя и маленьким победам. Одно доброе слово или верный ответ могут сделать их день заметно лучше и веселее.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Обоим нравится чувствовать себя уверенно среди одноклассников. В дружном классе легче задавать вопросы, пробовать новое и не бояться сделать первый шаг.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Сабина и Свен отличаются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чаще выбирает спокойные занятия, где нужны слова, тексты и картинки. Ей нравится работать внимательно и не торопиться, как настоящему читателю с хорошим настроением.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чаще выбирает активные дела, где есть числа, движение и немного соревнования. Ему нравится быстро включаться в работу и сразу видеть результат своих усилий.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предпочитает тихие задачи, а Свен — более шумные и подвижные. Один любит полистать книгу, другой — посчитать и тут же проверить ответ на деле.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класс получается таким живым и интересным. У каждого ребёнка есть своё любимое дело, и рядом с ним всем становится немного веселее учиться.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50" y="1688475"/>
            <a:ext cx="525600" cy="46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050" y="1659275"/>
            <a:ext cx="3942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250" y="1688475"/>
            <a:ext cx="525600" cy="467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яркие школьные моменты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91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трудное слово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Сабины самый радостный момент — когда она сама читает трудное слово и вдруг понимает весь текст. Тогда в глазах появляется гордость, а на лице — очень широкая улыбка.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3190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и верный ответ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3190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особенно радуется, когда быстро решает пример без ошибки. Ему нравится, что ответ получается сразу, будто цифры сами выстроились в правильный ряд и спокойно поздоровались.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1046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победа на уроке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046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успехи кажутся небольшими, но именно они запоминаются лучше всего. Один удачный ответ или одно прочитанное предложение делают школьный день тёплым и очень приятным.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у каждого в школе есть своё любимое дело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любит чтение, рисование и спокойную работу, а Свен — математику, движение и игры на внимание. В школе есть место разным детям, и это здорово.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2026-05-25T03:51:42Z</dcterms:created>
  <dcterms:modified xsi:type="dcterms:W3CDTF">2026-05-25T03:51:42Z</dcterms:modified>
</cp:coreProperties>
</file>