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донского казачества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пограничное сообщество заново находит свои корни, службу и культуру.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казаки: почему их путь важен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донских казаков показывает, как на южной границе Руси возник особый мир службы, свободы и взаимного влияния культур.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казаки: историческое ядро общины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сформировались как военное и хозяйственное население Нижнего Дона. Они жили на границе степи и государства, где безопасность зависела от готовности быстро действовать.
</a:t>
            </a:r>
            <a:endParaRPr lang="en-US" sz="1406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главной задачей была охрана рубежей: наблюдение за степью, защита переправ и участие в походах. Такая служба требовала выносливости, конной подготовки и строгой внутренней дисциплины.
</a:t>
            </a:r>
            <a:endParaRPr lang="en-US" sz="146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держалась на самоуправлении и признанных нормах поведения. Решения принимались коллективно, а авторитет строился на опыте, военной доблести и способности поддерживать порядок.
</a:t>
            </a:r>
            <a:endParaRPr lang="en-US" sz="1364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границе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уклад жизни складывался из постоянного соседства с кочевым миром, государственной властью и торговыми путями. Поэтому донское казачество рано стало частью сложной южной истории России.
</a:t>
            </a:r>
            <a:endParaRPr lang="en-US" sz="14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его притоки были не просто водными артериями, а дорогами движения людей, товаров и новостей. Здесь речной путь соединялся со степными маршрутами, и край становился местом постоянных встреч.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Узловая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Азова и устья Дона усиливала значение региона для торговли и военных действий. Через этот узел проходили интересы разных сил, поэтому пространство оставалось подвижным и напряженным.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контакта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Цимла и соседние степные пространства показывают, что Дон нельзя представить как замкнутую окраину. Это была контактная зона, где военные столкновения соседствовали с обменом опытом и культурными заимствованиями.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Дона как зона контакта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донское казачество связано с Востоком и Западом
</a:t>
            </a:r>
            <a:endParaRPr lang="en-US" sz="2188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контекст проявлялся прежде всего в степной войне, конной подвижности и постоянной готовности к быстрым решениям. Донская среда развивалась рядом с тюркскими народами и усваивала их практический опыт.
</a:t>
            </a:r>
            <a:endParaRPr lang="en-US" sz="133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влияние усиливало письменную службу, переговоры и включение в государственные структуры. Через них казачество становилось частью более широкой политической системы, а не только местной военной среды.
</a:t>
            </a:r>
            <a:endParaRPr lang="en-US" sz="138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связывало донское казачество с общерусской традицией и церковной культурой. Это придавало его идентичности не только военный, но и духовный смысл, важный для самосознания общины.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смесь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разных влияний сделало донской опыт особенно выразительным. Он не сводится ни к одному центру, а показывает, как пограничье умеет соединять разные культурные модели.
</a:t>
            </a:r>
            <a:endParaRPr lang="en-US" sz="14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влияний: восточный и западный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направлений показывает, что донское казачество формировалось на стыке степной мобильности и государственной интеграции.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влияния не исключали друг друга: именно их сочетание создало особый казачий тип.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характеристика донского казачества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возрождения казачества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памяти и традиции к современному переосмыслению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«возрождение» в разные эпохи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сословных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старых сословных порядков интерес к казачьей теме сохранился прежде всего как память о прежнем укладе. Возрождение еще не было массовым, но традиция продолжала жить в семьях и местной памяти.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прошлому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усилился интерес к региональной истории, фольклору и особенностям Дона. В этот период казачество стали воспринимать не только как военное сословие, но и как важную часть культурного наследия.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XX века возрождение приобрело общественный характер. Появились новые формы самопредставления, учебные и культурные инициативы, а сама тема стала связана с поиском идентичности.
</a:t>
            </a:r>
            <a:endParaRPr lang="en-US" sz="1188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44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современной культурной политике казачество рассматривается как ресурс памяти, воспитания и регионального образа. Поэтому возрождение продолжается уже не как возврат в прошлое, а как его осмысленное использование.
</a:t>
            </a:r>
            <a:endParaRPr lang="en-US" sz="11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был нужен понятный порядок, взаимопомощь и чувство ответственности за соседей. Казачья община предлагала именно такую модель совместной жизни, где личное поведение связано с общим благом.
</a:t>
            </a:r>
            <a:endParaRPr lang="en-US" sz="1326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защите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службы и безопасности особенно важна для регионов с долгой пограничной историей. Казачество воспринималось как форма готовности защищать территорию и поддерживать общественный порядок.
</a:t>
            </a:r>
            <a:endParaRPr lang="en-US" sz="1393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семейным корням сделал казачью историю близкой многим людям. Через родословные, рассказы старших и местную память традиция переставала быть абстрактной и становилась личной.
</a:t>
            </a:r>
            <a:endParaRPr lang="en-US" sz="1389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обряды и представления о воинской чести помогали легко узнавать эту культуру. Именно поэтому возрождение опиралось не только на историю, но и на живые формы памяти.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возрождение оказалось востребованным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Атаманская власть и община как основа порядка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атамана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казачьей среде атаман не только руководил, но и отвечал за порядок, распределение обязанностей и решение спорных вопросов. Его авторитет опирался на выборность и признание общины.
</a:t>
            </a:r>
            <a:endParaRPr lang="en-US" sz="128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собрание задавали правила совместной жизни: кто несет службу, кто помогает в хозяйстве, как решаются конфликты. Так укреплялась коллективная ответственность, а не только личная дисциплина.
</a:t>
            </a:r>
            <a:endParaRPr lang="en-US" sz="1336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хранили память о нормах поведения, воинском этикете и уважении к опыту. Через них традиция передавалась не формально, а как часть повседневного уклада и семейного воспитания.
</a:t>
            </a:r>
            <a:endParaRPr lang="en-US" sz="1336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возрождении эти элементы читаются как символ самоуправления и преемственности. Они показывают, что традиция казачества связана не только с формой, но и с внутренним устройством общины.
</a:t>
            </a:r>
            <a:endParaRPr lang="en-US" sz="12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государству как важный механизм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Сторожевая 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раннем этапе казак был прежде всего пограничным стражем: он наблюдал за степью, предупреждал набеги и удерживал переправы. Такая служба делала местную общину опорой южной обороны.
</a:t>
            </a:r>
            <a:endParaRPr lang="en-US" sz="146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 охране рубежей добавились походы, конные отряды и участие в крупных военных кампаниях. Воинская обязанность укрепляла дисциплину и связывала казаков с государственной политикой.
</a:t>
            </a:r>
            <a:endParaRPr lang="en-US" sz="146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охраняли дороги, перевозки и речные пути, обеспечивая сообщение между южными территориями и центром страны. Это придавало их службе не только военное, но и хозяйственное значение.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государством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служба делала казаков заметной частью истории России: она соединяла местную традицию, военную пользу и признание со стороны государства, сохраняя при этом особый уклад общины.
</a:t>
            </a:r>
            <a:endParaRPr lang="en-US" sz="14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20729"/>
            <a:ext cx="310200" cy="275733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воспитание традиции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рассказы, предания и память о предках формировали первое представление о казачьей жизни. Через них ребенок узнавал, что честь, долг и товарищество — не абстрактные слова, а нормы поведения.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Кадетская выправка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Кадетские практики и военно-патриотические занятия связывали традицию с дисциплиной, строем и ответственностью. Они показывали, что казачья культура включает не только символы, но и повседневную собранность.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кружки дополняли домашнее воспитание систематическим знанием: историей Дона, бытом станиц и ролью казаков в южной истории России. Так традиция становилась осмысленной, а не только праздничной.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Фольклор, песни и памятные даты делают традицию живой и узнаваемой. Через них сохраняются интонации, термины и образы, которые помогают почувствовать преемственность поколений.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костюма, знаков отличия и казачьих слов помогает отличить историческую культуру от внешней стилизации. Такая точность особенно важна для уважительного отношения к наследию.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как знак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форма — это не просто одежда, а знак принадлежности к определенной общине и служебной культуре. Лампасы, знаки различия и выправка читаются как язык, понятный посвященным и заметный со стороны. В современной среде они поддерживают ощущение преемственности, если связаны с историческим содержанием.
</a:t>
            </a:r>
            <a:endParaRPr lang="en-US" sz="1286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 память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 хор помогают сохранить память о станице, походах и семейной истории. В таких выступлениях слышны не только мелодии, но и общий опыт общины, где важны совместность, дисциплина и уважение к старшим. Поэтому музыкальная традиция стала одним из самых узнаваемых образов возрождения.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Выправка и историческая мера
</a:t>
            </a:r>
            <a:pPr algn="l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Конный ритуал и строевая выучка напоминают, что казачья культура выросла из службы, а не из декоративного фольклора. Когда костюм и жесты отделяются от реальной исторической основы, образ теряет убедительность. Поэтому в реконструкции особенно ценятся точность, мера и знание контекста.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делают традицию видимой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как традиция становится видимой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выступление начинается с песни: она задает тон, объединяет участников и сразу сообщает зрителю, что перед ним не случайный ансамбль, а носитель определенной памяти.
</a:t>
            </a:r>
            <a:endParaRPr lang="en-US" sz="146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усиливает впечатление, но требует точности. Если детали подобраны произвольно, внешний эффект есть, а исторического смысла почти нет, поэтому важны региональные особенности и уместность элементов.
</a:t>
            </a:r>
            <a:endParaRPr lang="en-US" sz="1402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службой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Конная выправка делает традицию особенно наглядной: она связывает зрелищность с военным прошлым и показывает, что казачий образ вырос из практики службы, а не только из сцены.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песня, костюм и выучка соединяются с рассказом о станице, семье и обязанностях, традиция становится убедительной. Так публичный образ опирается на подлинную общинную жизнь.
</a:t>
            </a:r>
            <a:endParaRPr lang="en-US" sz="14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XVII века Донское войско постепенно включалось в государственную службу: так восточный опыт степной войны получил устойчивое место в российской военной системе.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очерки о Донском казачестве, обобщение по материалам по истории России и казачества.
</a:t>
            </a:r>
            <a:endParaRPr lang="en-US" sz="1356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войско постепенно включалось в государственную службу.
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в казачьем опыте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связывало казаков с общерусской культурой: церковный календарь, обряды и храмовая жизнь создавали устойчивую систему ценностей и дисциплины, выходящую за рамки военной повседневности.
</a:t>
            </a:r>
            <a:endParaRPr lang="en-US" sz="1377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администрация усиливала связь с государством: переписка, грамоты и учет службы требовали точности, подчинения правилам и навыков работы с документом.
</a:t>
            </a:r>
            <a:endParaRPr lang="en-US" sz="146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контакты с южными соседями приучали к переговорам, обмену и знанию разных обычаев. Это делало казаков не только воинами, но и посредниками между мирами.
</a:t>
            </a:r>
            <a:endParaRPr lang="en-US" sz="149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интеграция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 имперскую армию расширяло горизонт службы: казаки сохраняли особую идентичность, но действовали в составе более крупной военной системы с общими правилами и задачами.
</a:t>
            </a:r>
            <a:endParaRPr lang="en-US" sz="14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формировался образ казачества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казака складывался не из одного признака, а из сочетания нескольких смыслов: свободы, службы, памяти и культурной узнаваемости.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свободы не отменяет службы: именно их сочетание создало устойчивый символ пограничья и сделало казачество заметным в региональной памяти.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синтез по материалам презентации и историко-культурным описаниям донского казачества
</a:t>
            </a:r>
            <a:endParaRPr lang="en-US" sz="11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укрепляет региональную идентичность: через праздники, музеи и школьные проекты подростки видят связь между прошлым станиц и современной жизнью Донского края.
</a:t>
            </a:r>
            <a:endParaRPr lang="en-US" sz="1412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Воспитательный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тема поддерживает патриотическое воспитание, если она связана не только с символами, но и с ответственностью, службой, взаимопомощью и уважением к истории.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стилизации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трудность: внешняя стилизация иногда подменяет реальную традицию. Поэтому важно отличать исторически обоснованную реконструкцию от случайного использования ярких атрибутов.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вопрос связан с общественным смыслом истории: казачья тема может объединять, но может и становиться инструментом споров, если ее используют выборочно и без контекста.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сегодня: возможности и вопросы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Дон как ключ к теме «между Востоком и Западом»
</a:t>
            </a:r>
            <a:endParaRPr lang="en-US" sz="2307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Пограничье как пространство контакта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история показывает не изоляцию, а постоянный контакт культур. В пограничье формировались особые способы жизни, где военная функция сочеталась с обменом и приспособлением.
</a:t>
            </a:r>
            <a:endParaRPr lang="en-US" sz="1396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и 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стало примером того, как местная община сохраняет лицо, оставаясь частью более крупного государства. Именно в этом напряжении рождается историческая устойчивость.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традиции возвращает в память не только форму и обряд, но и смысл службы, самоуправления и коллективной ответственности, без которых образ казачества неполон.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Дон помогает понять Русь шире: как пространство встреч, заимствований и выбора, где Восток и Запад не только противопоставлены, но и взаимно влияют друг на друга.
</a:t>
            </a:r>
            <a:endParaRPr lang="en-US" sz="14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донского казачества показывает, как пограничная община сохраняет память, приспосабливается к новым условиям и заново осмысляет себя. Для темы «Русь между Востоком и Западом» это особенно наглядный пример.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2026-07-26T11:07:55Z</dcterms:created>
  <dcterms:modified xsi:type="dcterms:W3CDTF">2026-07-26T11:07:55Z</dcterms:modified>
</cp:coreProperties>
</file>