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органические вещества клетки, белки, протеомика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белков и их роли в клетке открывает ключи к жизни и медицине.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 значение белков в биологии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белки изучаются как главные компоненты клеток. Открытия Фишера и структура ДНК Уотсона и Крика заложили основу современного понимания белковых функций и наследования.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органических веществ клетки
</a:t>
            </a:r>
            <a:endParaRPr lang="en-US" sz="2855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структурные и функциональные роли, формируя ферменты и клеточные элементы.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служат основным энергетическим запасом и составляющей клеточных мембран.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обеспечивают энергией клетку, а также участвуют в построении клеточной стенки и мембран.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хранилище и передача генетической информации через ДНК и РНК.
</a:t>
            </a:r>
            <a:endParaRPr lang="en-US" sz="11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основа белковых молекул
</a:t>
            </a:r>
            <a:endParaRPr lang="en-US" sz="3344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цепочек аминокислот, объединённых пептидными связями в полипептидные структуры.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живых организмах используется 20 стандартных аминокислот, определяющих разнообразие белков.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аминокислот формирует первичную структуру, от которой зависит функция белка.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структуры белка
</a:t>
            </a:r>
            <a:endParaRPr lang="en-US" sz="3666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и вторичный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уровень — линейная последовательность аминокислот. Вторичный уровень включает альфа-спирали и бета-слои, стабилизированные водородными связями.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Третичный и четвертичный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Третичный уровень — пространственная укладка всей цепи, формирующая активные центры. Четвертичный — объединение нескольких цепей в функциональный комплекс.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белков в клетке и организме
</a:t>
            </a:r>
            <a:endParaRPr lang="en-US" sz="2835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Каталитическая функция: ферменты ускоряют химические реакции, необходимые для жизни.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функция: гемоглобин переносит молекулы кислорода по организму.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функция: белки как кератин и коллаген формируют опору и каркас тканей.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Регуляторная функция: гормоны и рецепторы управляют обменом веществ и сигнализацией.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разнообразие белков: примеры
</a:t>
            </a:r>
            <a:endParaRPr lang="en-US" sz="27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разные типы белков и их биологические роли в организме.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 белков обусловлено уникальными аминокислотными последовательностями.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биохимии,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Ферменты: примеры и роль в метаболизме
</a:t>
            </a:r>
            <a:endParaRPr lang="en-US" sz="2887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реакции, не расходуясь при этом, обеспечивая жизненно важные процессы в клетке.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амилаза расщепляет крахмал на глюкозу, а липаза отвечает за расщепление жиров для энергетического обмена.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белки и их биологическая роль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 обеспечивает механическую прочность волос, кожи и ногтей, защищая от внешних воздействий.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формирует волокнистую структуру соединительных тканей, поддерживая их прочность и упругость.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 и миозин участвуют в сокращении мышц, обеспечивая движение и поддержку формы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Регуляторные, сигнальные и рецепторные белки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инсулин, регулируют обмен веществ и уровень сахара в крови, поддерживая гомеостаз.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Рецепторные белки на мембранах распознают сигналы окружающей среды и инициализируют клеточные реакции.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белки обеспечивают передачу информации внутри клетки, координируя её функции и ответ на стимулы.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Иммуноглобулины: белки иммунитета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Иммуноглобулины — это белки, играющие ключевую роль в иммунной системе, способные распознавать и связывать специфические антигены вирусов и бактерий для защиты организма.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несколько классов иммуноглобулинов, таких как IgA, IgG и IgM, каждый из которых выполняет уникальные функции в различных средах и этапах иммунного ответа.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формируют первичную линию защиты и участвуют в нейтрализации патогенов, активируя при этом клеточные и гуморальные механизмы иммунитета.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Иммунологическая память обеспечивается специфическим производством иммуноглобулинов после первого контакта с агентом, что позволяет ускорить ответ при повторных инфекциях.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биосинтеза белка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ДНК в иРНК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клетки генетическая информация с ДНК переписывается на молекулу иРНК, которая служит шаблоном для синтеза белка.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иРНК в цитоплазму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синтеза иРНК транспортируется из ядра в цитоплазму, где начинается следующий этап биосинтеза — трансляция.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 на рибосомах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считывают код иРНК и соединяют аминокислоты в последовательность, заданную генетическим кодом.
</a:t>
            </a:r>
            <a:endParaRPr lang="en-US" sz="1063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и модификация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полипептидная цепь сворачивается в функциональную структуру и проходит необходимые химические модификации.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биосинтеза белка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синтеза и формирования белка
</a:t>
            </a:r>
            <a:endParaRPr lang="en-US" sz="9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прикладное применение исследований белков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белков способствует созданию новых лекарственных препаратов и диагностических методик, которые повышают эффективность и точность медицинской помощи.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белки в промышленности применяются для разработки специализирующихся продуктов с улучшенными питательными и технологическими свойствами.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служат биокатализаторами в производстве биотоплива, лекарств и пищевых добавок, а также широко применяются в медицинских лабораториях.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полной совокупности белков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Протеомика направлена на выявление и характеристику всех белков клетки в различных физиологических и патологических состояниях. Она помогает понять сложные белковые взаимодействия и изменения в протеоме.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модификаций и взаимодействий белков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протеомика изучает посттрансляционные модификации белков и их взаимодействия, что позволяет раскрыть механизмы регуляции функций и выявить молекулярные основы заболеваний.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задачи протеомики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современной протеомики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Двумерный гель-электрофорез разделяет белки по двум параметрам — электрофоретическому заряду и молекулярной массе, позволяя детально анализировать сложные смеси.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Масс-спектрометрия обеспечивает высокоточное определение молекулярной массы и структуры белков, а также количественный анализ даже в малых образцах.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микроматрицы позволяют одновременно исследовать большое количество белков, выявляя их экспрессию и взаимодействия в различных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060774"/>
            <a:ext cx="3950100" cy="14580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протеомики по характеристикам
</a:t>
            </a:r>
            <a:endParaRPr lang="en-US" sz="262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сравнительные показатели трёх основных методов протеомики по чувствительности, точности, скорости и стоимости анализа.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Масс-спектрометрия обеспечивает оптимальный баланс между точностью и чувствительностью, хотя требует больших затрат и времени.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Nature, 2022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рака молочной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Протеомический анализ позволяет выявить белок HER2, ассоциированный с агрессивными формами рака, что даёт возможность персонализировать лечение и повысить его эффективность.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биомаркеров сердечно-сосудистых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протеома помогают обнаружить специфические белковые маркёры, сигнализирующие о ранних стадиях патологий сердца, что улучшает прогноз и профилактику осложнений.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протеомики в медицине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перспективы развития протеомики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главных проблем является высокая сложность белковых структур и множественность их взаимодействий, усложняющая анализ и интерпретацию данных.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валидизация ряда биомаркеров ограничивает клиническое применение, что требует усиленных исследований и разработки стандартизированных протоколов.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 ростом чувствительности методов, автоматизацией анализа и интеграцией с геномикой и транскриптомикой для развития персонализированной медицины.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протеомика: фундамент биомедицины будущего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определяют жизнедеятельность клетки, а протеомика расширяет возможности диагностики и терапии, открывая новые горизонты в науке, биотехнологиях и медицине для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2026-05-09T23:32:21Z</dcterms:created>
  <dcterms:modified xsi:type="dcterms:W3CDTF">2026-05-09T23:32:21Z</dcterms:modified>
</cp:coreProperties>
</file>