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Руси: вера, слово, 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Древней Руси X–XIII веков выросла на вере, грамотности и творчестве.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культуры Древней Руси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Киевская Русь объединяла восточнославянские земли и ключевые торговые пути. До крещения господствовали языческие представления и обряды, а после 988 года усилилось византийское влияние. Активнее всего культура развивалась в Киеве, Новгороде, Чернигове, Полоцке, Владимире и Суздале.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09" y="3718345"/>
            <a:ext cx="440958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корни и народные традиции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природы и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крещения Руси люди верили в богов и духов, связанных с природой. Среди них упоминаются Перун, Велес и Макошь, которым приписывали влияние на благополучие и труд.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по календарю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сохранялись календарные обряды и заклички. Проводили песни, хороводы и праздники, приуроченные к смене времен года и ожиданию хорошего урожая.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Гадания и ожидание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пытались узнать, что ждет впереди: существовали гадания и поверья. Эти практики помогали переживать неопределенность, особенно в периоды смены погоды и сельских работ.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старого и нового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древние обычаи не исчезли полностью после крещения. Позже они постепенно смешивались с христианскими традициями, создавая знакомые людям обряды «по-старому» и «по-новому».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новая культурная эпоха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988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князем Владимиром в 988 году стало поворотом в истории Руси. В новом религиозном мире усилилась роль церкви, а вместе с ней — книжных знаний и образования. 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после крещения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началось строительство каменных храмов, появились церковные школы и распространение книг на церковнославянском языке. Искусство стало тесно связано с христианской верой и смыслом церковных образов.
</a:t>
            </a:r>
            <a:endParaRPr lang="en-US" sz="1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древнерусской письменности была азбука, связанная с именами Кирилла и Мефодия. Она помогала делать записи и передавать знания, объединяя людей разных городов.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Руси распространился церковнославянский язык: на нем писали книги и церковные тексты. Так слово становилось частью богослужения и обучения, а не только бытовой переписки.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азбука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письма применяли пергамент, бересту и восковые таблички. Письменность использовали в летописях, договорах, грамотах, молитвах и личных заметках.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057698"/>
            <a:ext cx="4750071" cy="1697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носители письменности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способами записывали тексты в Древней Руси — от дорогих книг до быстрых записей.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 включала и «книжную роскошь», и повседневную грамотность — запись умели делать разными способами.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Новгорода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историческая память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стали ключевым способом сохранять историю Руси. В них фиксировали происхождение княжеских родов и важные события, по которым люди узнавали «что было раньше».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летописей записывали войны, заключение договоров и природные бедствия. Эти сведения помогали понимать причины перемен и оценивать действия правителей и общин.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событиями земной жизни отмечали церковные происшествия: значимые даты и факты, связанные с христианской жизнью. Так история становилась общим рассказом о мире.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известным памятником считается «Повесть временных лет», где собраны сведения о раннем периоде и происхождении Руси. Она помогла потомкам собирать общую картину прошлого.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25545"/>
            <a:ext cx="478655" cy="382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8921" y="1983800"/>
            <a:ext cx="466413" cy="4664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04271"/>
            <a:ext cx="478654" cy="42547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и образование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 монастырях и соборах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монастырях и соборах создавали школы для детей знати и духовенства. Обучение опиралось на чтение и переписывание текстов, поэтому грамотность становилась ценностью.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переписывали вручную, поэтому они оставались редкими и дорогими. Каждая рукопись требовала времени, аккуратности и знаний, а значит, ее берегли особенно тщательно.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произведений древнерусской книжности — «Остромирово Евангелие» (1056–1057) и «Изборники» XI века. Эти тексты показывают уровень книжной культуры Руси.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культуры 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столичных городов, культурная жизнь поддерживалась ремесленниками, купцами и духовными людьми, которые передавали знания по городам.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развивалась разными «центрами специализации»: одни сильнее в грамотности и письме, другие — в зодчестве, храмах и книжности.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 (обобщенная характеристика роли центров)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началось строительство каменных храмов по византийским образцам. Эти постройки становились заметными центрами городов, где вера выражалась через архитектуру и украшения.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важнейшим памятникам относят Десятинную церковь, Софийский собор в Киеве и Софийский собор в Новгороде, а также храмы Владимира и Суздаля. Их дополняли купола, фрески и элементы белокаменного строительства.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Каменное зодчество и храмы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Иконопись, мозаика и фреска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украшали мозаики и фрески, а также иконы — это делало стены «книгой для молитвы». Художники сочетали цвет, свет и символы, чтобы передать смысл христианских образов.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древнерусском искусстве лица оставались строгими, позы — спокойными, а композиции — собранными. Золото фона усиливало ощущение вечности и помогало сосредоточиться на духовном содержании.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Икона понималась не как обычная картина: к образу обращались в молитве и на богослужении. Поэтому важны были точный смысл деталей и узнаваемые церковные сюжеты.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Мозаики, выполненные из мелких камней, и фрески по сырой штукатурке создавали разные эффекты, но работали на одну задачу: украшать пространство храма и направлять мысли верующих к вере.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Руси былины, исторические песни, сказания, пословицы и загадки помогали сохранять знания и воспитывать характер. Через рассказы люди обсуждали поступки героев и смысл справедливости.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церкви звучало знаменное пение — особый вид церковного распева. В народной жизни пели на праздниках, свадьбах и обрядах, поддерживая общую радость и единство.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Героев былин хорошо помнили: князь Владимир, Илья Муромец, Добрыня Никитич и Алёша Попович. Их образы связывали с защитой земли и уважением к мужеству.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пение и устное творчество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культура Руси после 988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→ новые школы и книги → усиление городов и монастырей → каменное строительство → летописи и иконопись → общие культурные традиции.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культуры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книг 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берегли рукописи, переписывали тексты и учили грамоте. Благодаря этому книжные знания не исчезали и становились доступнее для новых поколений.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работа со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монастырской среде развивалось обучение чтению и письму. Монахи отрабатывали навыки переписки, составляли выдержки и готовили тексты для богослужения.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общественная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участвовали в создании летописных записей: фиксировали важные события и церковные известия. Так формировалась историческая память, понятная людям разных городов.
</a:t>
            </a:r>
            <a:endParaRPr lang="en-US" sz="1367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Киево-Печерский и новгородские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Киево-Печерский монастырь и монастыри Новгорода особенно известны книжным делом. Там собирали и сохраняли ценные рукописи, влияя на культурную жизнь своих земель.
</a:t>
            </a:r>
            <a:endParaRPr lang="en-US" sz="12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жанры и их 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работал на свою задачу: одни сохраняли память, другие помогали молиться, третьи учили слушать и думать о героях и родной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искусства и текста дополняли друг друга: одни рассказывали, другие помогали переживать веру, третьи удерживали общие ценности.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культуры Древней Руси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из льна и шерсти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на Руси чаще шили из льняных и шерстяных тканей. Повседневные вещи могли быть простыми, но аккуратно отделанными. На изображении хорошо передаются складки одежды и ременные детали, которые соединяли быт и труд.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на глине и дереве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использовали посуду из глины и дерева: она была удобной и подходила для ежедневной работы. Такая посуда могла сохранять тепло пищи и легко подстраивалась под разные домашние задачи. На иллюстрациях уместны миски, кувшины и деревянные ложки.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мастерские в 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развивались кузнечное, ювелирное, гончарное и ткацкое ремесла. Мастерские давали и предметы труда, и украшения, которые отражали вкус людей. Для картинки подойдут инструменты кузнеца, заготовки посуды, нити для ткачества и изделия ремесленников.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и быт: зарисовки для иллюстраций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формировало культуру 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ощущалось влияние православия и международных контактов: они поддерживали письменность, храмовое строительство и художественные формы на всей территории.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вклад факторов, но главный эффект давали связи и вера: они связывали обучение, искусство и государственный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истории (без точных количественных данных)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культуры Руси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XI–XIII векам на Руси закрепились письменность и книжная культура: появились летописи, письма и церковные тексты. Это помогало хранить знания и передавать их между поколениями.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Развивалось каменное зодчество: храмы становились центрами города и духовной жизни. Вместе с архитектурой формировались устойчивые приемы строительства и художественные традиции.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монументальная живопись поддерживали единый образ христианского мира. Мозаики и фрески превращали храм в пространство, где вера выражалась и через искусство, и через смысл.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Богатым оставалось устное творчество: былины, песни и пословицы учили людей видеть героев и ценить труд. Так культура объединяла государственную жизнь и повседневные представления.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03" y="1572310"/>
            <a:ext cx="4229361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культурных достижений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Русь использовала византийские идеи и одновременно создала собственные памятники.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Руси была одновременно заимствующей и самобытной: новые идеи превращались в уникальные местные формы и закреплялись в памятниках.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наследие Руси важно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Древней Руси заложила основы письменности, искусства и исторической памяти. Она связала веру, народные традиции и государственность, а наследие заметно в языке, архитектуре и иконах.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2026-05-12T17:30:02Z</dcterms:created>
  <dcterms:modified xsi:type="dcterms:W3CDTF">2026-05-12T17:30:02Z</dcterms:modified>
</cp:coreProperties>
</file>