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Ф. Шпаликов и стихотворение «Людей теряют только раз...»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дружбе, памяти и невосполнимой утрате.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Геннадий Шпаликов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Геннадий Шпаликов — поэт и сценарист поколения 1960-х. Он писал о молодости, дорогах, дружбе и памяти простым, доверительным языком, близким разговорной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особенно ценились живой язык, личная интонация и внимание к повседневной жизни. Шпаликов писал именно так — просто, точно и без лишнего пафоса.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почти как разговор или песня: в них мало громких деклараций, зато много искренности, мягкой грусти и наблюдений о человеческих отношениях.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Читателям такая поэзия была понятна сразу, потому что она говорила о знакомых чувствах — дружбе, любви, разлуке и течении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Шпаликов как поэт эпохи оттепели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атмосфера его времени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Шпаликова, московские улицы 1960-х и кадры советского кино помогают увидеть эпоху, в которой он жил: молодую, подвижную, полную ожидания перемен.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атмосфера объясняет доверительный тон его стихов: они кажутся живыми, потому что связаны с реальной городской жизнью, общением и ощущением движения вперёд.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стихотворения и его известность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появляется в творческой среде Шпаликова, где особенно ценились короткая форма, точная интонация и личное высказывание.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становится одним из самых узнаваемых у автора: его запоминают благодаря сильной первой строке и ясной мысли.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цитируют на уроках и в разговорах о дружбе и утрате, потому что его смысл остаётся понятным и очень человеческим.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звучит как твёрдое жизненное правило: коротко, резко и очень убедительно. Такая интонация сразу заставляет остановиться и вдуматься в смысл.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строки запоминаются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создают впечатление честной речи без украшений. Именно поэтому первая строка воспринимается не как красивый оборот, а как личный и правдивый вывод.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начале спрятана главная мысль стихотворения: потеря близкого человека не бывает мелкой или случайной — она меняет жизнь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 в стихотворении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Невосполнимая потеря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показана как событие, после которого жизнь уже не становится прежней. Герой чувствует, что вернуть прошлые отношения невозможно.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пустота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внешних событий оказываются переживания человека: тишина, боль и ощущение пустоты, которое остаётся после разрыва.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не стирает боль, но сохраняет значение утраченной связи. Прошлое остаётся частью внутреннего мира героя и влияет на его чувства.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подчёркивает ценность дружбы: настоящая близость не повторяется и не заменяется другой.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Г. Ф. Шпаликова «Людей теряют только раз...»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теряют близкого человека, и именно поэтому он незаменим.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короткой и сильной мысли о том, что людей теряют только один раз. Это задаёт тон всему стихотворению.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399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Личное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обобщение становится более эмоциональным: читатель чувствует боль героя и понимает, что речь идёт не о случайности, а о глубокой утрате.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4206167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усиливается мотив памяти. Герой будто возвращается к тому, что уже нельзя изменить, и именно это делает чувство особенно острым.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61723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Итоговое 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тихое, но сильное впечатление: текст подводит к мысли о ценности близких людей и необратимости разрыва.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его слова звучат лично и доверительно. Читатель воспринимает его не как отвлечённый голос, а как живого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усиливает переживание: страдание не кричит, а как будто тихо звучит внутри. Именно такая сдержанность делает стихотворение сильным.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старается скрыть боль или казаться равнодушным. Напротив, в его речи чувствуется честность и внутренняя ранимость, что делает текст убедительным.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этот герой близок, потому что его чувства понятны каждому: грусть, тоска по близким, обида и страх потерять дорогого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Г. Ф. Шпаликова «Людей теряют только раз...»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неравномерны: утрата задаёт тон, а память удерживает чувство и не даёт ему исчезнуть.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эмоциональная ось текста — невосполнимая потеря; дружба и память смягчают грусть и сохраняют человеческую связь.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291" y="1242013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0269" y="2368263"/>
            <a:ext cx="1777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простые слова делают интонацию особенно убедительной. Смысл звучит ясно, без лишних объяснений, поэтому читатель сразу чувствует искренность лирического высказывания.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передать внутреннее волнение, а повторы усиливают мысль о потере. Такой приём делает текст похожим на тихий, но очень личный разговор.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эмоциональность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избегает сложных метафор, чтобы не ослабить чувство. Благодаря сдержанности боль звучит особенно сильно и понятна даже младшему подростку.
</a:t>
            </a:r>
            <a:endParaRPr lang="en-US" sz="11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сильным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форма, точное начало и доверительная интонация помогают стихотворению говорить о большой боли очень просто.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— в соединении простоты и глубины: чем меньше слов, тем точнее звучит чувство утраты.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Г. Ф. Шпаликова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поэзии Шпаликова с кино и песней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Киноязык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Шпаликов писал сценарии, поэтому его поэтическая речь нередко выглядит как живая сцена. В ней чувствуется движение, городской ритм и естественный разговорный тон.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представляются как песня: в них есть мелодичность, ясный ритм и мягкая лиричность. Поэтому они звучат очень лично и запоминаются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стихотворения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общей мысли к личному переживанию и выводу о ценности близких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говорить о сложных чувствах простыми словами. Ученики видят, что о дружбе, верности и расставании можно рассказать коротко, но очень точно и понятно.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школьникам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силу маленького текста. В нескольких строках раскрываются боль, память и ценность близкого человека, поэтому произведение легко обсуждать на уроке и дома.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внимательнее относиться к людям рядом. Оно напоминает, что утрата оставляет след надолго, а добрые отношения нужно беречь заранее.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3388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русской поэзии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человеческий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Шпаликов продолжает линию лирики, где важнее всего не громкое заявление, а искреннее личное чувство. Его речь звучит спокойно и доверительно.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экранной 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сценариста делает стихи Шпаликова особенно зрительными. В них легко увидеть город, движение и короткий эпизод, похожий на кадр из фильма.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Камерность и мелодичность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Шпаликова близка песне по ритму и интонации. Именно поэтому она воспринимается как тихое, очень человеческое высказывание.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текста Г. Ф. Шпаликова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не снижают напряжение: каждое новое звено смысла делает переживание глубже и личнее.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пик приходится на размышление о необратимой потере; финал не успокаивает полностью, а оставляет тихую печаль.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обратите внимание на первую строку: она задаёт главный смысл и тон всего текста. Именно с неё начинается размышление о потере и памяти.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внимательно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выделите короткие фразы и паузы. Они помогают понять, где в стихотворении звучит спокойное утверждение, а где появляется внутреннее волнение и боль.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определите лирического героя и его настроение. Важно увидеть, что он говорит тихо, без лишних слов, но его переживание очень глубокое и искреннее.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разберите композицию и художественные средства. Так станет ясно, как простая речь, повтор и лаконичность делают стихотворение сильным и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Шпаликова показывает, что самые простые слова могут выразить глубокую боль, верность и память о близком человеке. Именно в этом его сила и человечность.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2026-05-22T12:03:05Z</dcterms:created>
  <dcterms:modified xsi:type="dcterms:W3CDTF">2026-05-22T12:03:05Z</dcterms:modified>
</cp:coreProperties>
</file>